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258" r:id="rId2"/>
    <p:sldId id="523" r:id="rId3"/>
    <p:sldId id="1898" r:id="rId4"/>
    <p:sldId id="1900" r:id="rId5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23"/>
            <p14:sldId id="1898"/>
            <p14:sldId id="19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78" autoAdjust="0"/>
    <p:restoredTop sz="94099" autoAdjust="0"/>
  </p:normalViewPr>
  <p:slideViewPr>
    <p:cSldViewPr>
      <p:cViewPr varScale="1">
        <p:scale>
          <a:sx n="127" d="100"/>
          <a:sy n="127" d="100"/>
        </p:scale>
        <p:origin x="168" y="6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802.24-24-0011r0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pri.webex.com/epri/j.php?MTID=m5ca7d23a458e8c55b53a40fe547c914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1-01-IoTg-internet-of-things-white-paper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9, 2024</a:t>
            </a:r>
          </a:p>
          <a:p>
            <a:r>
              <a:rPr lang="en-US" dirty="0"/>
              <a:t>Teleconference on IoT White Paper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/>
              <a:t>Discussion on Progressing IoT White Paper</a:t>
            </a:r>
            <a:endParaRPr lang="en-US" sz="2400" dirty="0">
              <a:latin typeface="Arial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B35-BC5A-24B1-B83D-2FE197B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F6D2-A283-FFA1-BE9A-D3F5D79A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WP draft </a:t>
            </a:r>
            <a:r>
              <a:rPr lang="en-US" dirty="0">
                <a:hlinkClick r:id="rId2"/>
              </a:rPr>
              <a:t>24-22-0011-02-IoTg-internet-of-things-white-paper</a:t>
            </a:r>
            <a:endParaRPr lang="en-US" dirty="0"/>
          </a:p>
          <a:p>
            <a:r>
              <a:rPr lang="en-US" dirty="0"/>
              <a:t>SPE (Chris </a:t>
            </a:r>
            <a:r>
              <a:rPr lang="en-US" dirty="0" err="1"/>
              <a:t>DiMinico</a:t>
            </a:r>
            <a:r>
              <a:rPr lang="en-US" dirty="0"/>
              <a:t>) 24-23-0013-00-IoTg-802-24-2-iot-10base-t1l-spe-switches-and-adapters.pdf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B950C-8079-E2C2-FF20-2CD1C6F0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6D5E9-E3DC-D1C1-F85D-1FD9DAF3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35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2127E-77C4-9A2B-6061-485A3EBE9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881B5-DAB3-D859-36C1-2B53B141F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Discussions on how to proceed</a:t>
            </a:r>
          </a:p>
          <a:p>
            <a:pPr lvl="1"/>
            <a:r>
              <a:rPr lang="en-US" dirty="0"/>
              <a:t>Disambiguate the general poor state of available information on IoT, and highlight the IEEE 802 solutions that address them.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Need to distinguish “Internet” public vs private</a:t>
            </a:r>
            <a:r>
              <a:rPr lang="en-US" dirty="0"/>
              <a:t>. OT network for highly secure, isolated networks. </a:t>
            </a:r>
          </a:p>
          <a:p>
            <a:r>
              <a:rPr lang="en-US" dirty="0"/>
              <a:t>Segments: Home, Industrial Plant, Automotive, Utilities (electric, water, gas, wastewater, </a:t>
            </a:r>
            <a:r>
              <a:rPr lang="en-US" dirty="0" err="1"/>
              <a:t>etc</a:t>
            </a:r>
            <a:r>
              <a:rPr lang="en-US" dirty="0"/>
              <a:t>), Smart City (Wi-SUN).</a:t>
            </a:r>
          </a:p>
          <a:p>
            <a:pPr lvl="1"/>
            <a:r>
              <a:rPr lang="en-US" dirty="0"/>
              <a:t>Separate by who buys and value to customer value proposition. </a:t>
            </a:r>
          </a:p>
          <a:p>
            <a:pPr lvl="1"/>
            <a:r>
              <a:rPr lang="en-US" dirty="0"/>
              <a:t>Ludwig: Industrial plant is in question – using established products, dedicated to purpose. No need to rename IoT. </a:t>
            </a:r>
          </a:p>
          <a:p>
            <a:r>
              <a:rPr lang="en-US" dirty="0"/>
              <a:t>For reliability and precision timing, TSN over wireless, can only be achieved with control over spectrum use. (private dedicated spectrum)</a:t>
            </a:r>
          </a:p>
          <a:p>
            <a:r>
              <a:rPr lang="en-US" dirty="0"/>
              <a:t>Address hype and “silly” applications. </a:t>
            </a:r>
          </a:p>
          <a:p>
            <a:r>
              <a:rPr lang="en-US" dirty="0"/>
              <a:t>May be difference of opinion of IoT in automotive – there are sensors and actuators, and the complexity of wiring harnesses has been reduced, But it was never considered IoT. </a:t>
            </a:r>
          </a:p>
          <a:p>
            <a:endParaRPr lang="en-US" dirty="0"/>
          </a:p>
          <a:p>
            <a:r>
              <a:rPr lang="en-US" dirty="0"/>
              <a:t>Paper should highlight what 802 is doing – reference other white papers for market segments (Smart Grid and TSN).  </a:t>
            </a:r>
          </a:p>
          <a:p>
            <a:r>
              <a:rPr lang="en-US" dirty="0"/>
              <a:t>Focus on home IoT and point to other documents for specific use case. </a:t>
            </a:r>
          </a:p>
          <a:p>
            <a:endParaRPr lang="en-US" dirty="0"/>
          </a:p>
          <a:p>
            <a:r>
              <a:rPr lang="en-US" dirty="0"/>
              <a:t>Uploaded 24-22-0011-03-IoTg-internet-of-things-white-paper.docx with new paragraph outline. </a:t>
            </a:r>
          </a:p>
          <a:p>
            <a:endParaRPr lang="en-US" dirty="0"/>
          </a:p>
          <a:p>
            <a:r>
              <a:rPr lang="en-US" dirty="0"/>
              <a:t>Ludwig – refer to IEEE 2413 definition. ISO/IEC JTC1 SC4? 21? – dedicated to IoT.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AEB72B-F617-1B84-32B8-81B674BE6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13AB79-0A74-68FA-C925-0EB222DA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414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36540</TotalTime>
  <Words>297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Times New Roman</vt:lpstr>
      <vt:lpstr>802-24-Theme1</vt:lpstr>
      <vt:lpstr>802.24 Vertical Applications TAG</vt:lpstr>
      <vt:lpstr>Agenda</vt:lpstr>
      <vt:lpstr>IoT White Paper Strategy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435</cp:revision>
  <dcterms:created xsi:type="dcterms:W3CDTF">2020-10-13T15:01:18Z</dcterms:created>
  <dcterms:modified xsi:type="dcterms:W3CDTF">2024-04-09T15:59:11Z</dcterms:modified>
</cp:coreProperties>
</file>