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1"/>
  </p:notesMasterIdLst>
  <p:handoutMasterIdLst>
    <p:handoutMasterId r:id="rId12"/>
  </p:handoutMasterIdLst>
  <p:sldIdLst>
    <p:sldId id="258" r:id="rId2"/>
    <p:sldId id="500" r:id="rId3"/>
    <p:sldId id="486" r:id="rId4"/>
    <p:sldId id="1901" r:id="rId5"/>
    <p:sldId id="521" r:id="rId6"/>
    <p:sldId id="1885" r:id="rId7"/>
    <p:sldId id="1902" r:id="rId8"/>
    <p:sldId id="524" r:id="rId9"/>
    <p:sldId id="1903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486"/>
            <p14:sldId id="1901"/>
            <p14:sldId id="521"/>
            <p14:sldId id="1885"/>
            <p14:sldId id="1902"/>
            <p14:sldId id="524"/>
            <p14:sldId id="19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68" autoAdjust="0"/>
    <p:restoredTop sz="94099" autoAdjust="0"/>
  </p:normalViewPr>
  <p:slideViewPr>
    <p:cSldViewPr>
      <p:cViewPr>
        <p:scale>
          <a:sx n="103" d="100"/>
          <a:sy n="103" d="100"/>
        </p:scale>
        <p:origin x="56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802.24-24-0004r0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3/24-23-0031-01-0000-editor-d1-802-networks-for-vertical-applications-forreview.doc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24/dcn/23/24-23-0033-03-0000-editor-d1-low-latency-communication-white-paper-forreview-docx.doc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1-IoTg-internet-of-things-white-pape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07-03-0000-afv-white-pape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Meeting Report</a:t>
            </a:r>
          </a:p>
          <a:p>
            <a:endParaRPr lang="en-US" dirty="0"/>
          </a:p>
          <a:p>
            <a:r>
              <a:rPr lang="en-US" dirty="0"/>
              <a:t>January 2024 Interim Meeting</a:t>
            </a:r>
          </a:p>
          <a:p>
            <a:r>
              <a:rPr lang="en-US" dirty="0"/>
              <a:t>Panama City, Panama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763" y="1143000"/>
            <a:ext cx="5084435" cy="685800"/>
          </a:xfrm>
        </p:spPr>
        <p:txBody>
          <a:bodyPr wrap="square" anchor="b">
            <a:normAutofit fontScale="90000"/>
          </a:bodyPr>
          <a:lstStyle/>
          <a:p>
            <a:r>
              <a:rPr lang="en-US" b="1" dirty="0"/>
              <a:t>"IEEE 802 Solutions for Vertical Applications"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E436F3-F21A-D9EB-CC44-66DA85128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52" y="685800"/>
            <a:ext cx="5186362" cy="5715000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7235" y="2667000"/>
            <a:ext cx="5029200" cy="3810000"/>
          </a:xfrm>
        </p:spPr>
        <p:txBody>
          <a:bodyPr wrap="square" anchor="t">
            <a:noAutofit/>
          </a:bodyPr>
          <a:lstStyle/>
          <a:p>
            <a:r>
              <a:rPr lang="en-US" sz="2800" dirty="0"/>
              <a:t>Version sent to IEEE for publication</a:t>
            </a:r>
          </a:p>
          <a:p>
            <a:pPr lvl="1"/>
            <a:r>
              <a:rPr lang="en-US" sz="2800" dirty="0">
                <a:hlinkClick r:id="rId3"/>
              </a:rPr>
              <a:t>24-23-0031-01-0000-802-networks-for-vertical-applications_forreview.docx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Review a publication-ready proof in March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5400-8FA6-56F9-E5DF-AAE2B8370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Low Latency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7AE89-9069-339B-ACF0-1EED06CDD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>
                <a:hlinkClick r:id="rId2"/>
              </a:rPr>
              <a:t>24-23-0033-03-0000</a:t>
            </a:r>
            <a:r>
              <a:rPr lang="en-US" sz="2700" dirty="0"/>
              <a:t>-low-latency-communication-white-paper_forreview.docx    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edits from January Interim</a:t>
            </a:r>
          </a:p>
          <a:p>
            <a:pPr lvl="1">
              <a:lnSpc>
                <a:spcPct val="90000"/>
              </a:lnSpc>
            </a:pPr>
            <a:endParaRPr lang="en-US" sz="2700" dirty="0"/>
          </a:p>
          <a:p>
            <a:pPr>
              <a:lnSpc>
                <a:spcPct val="90000"/>
              </a:lnSpc>
            </a:pPr>
            <a:r>
              <a:rPr lang="en-US" sz="2700" dirty="0"/>
              <a:t>Request Review and feedback before March 2024. </a:t>
            </a:r>
          </a:p>
          <a:p>
            <a:pPr>
              <a:lnSpc>
                <a:spcPct val="90000"/>
              </a:lnSpc>
            </a:pPr>
            <a:r>
              <a:rPr lang="en-US" sz="2700" dirty="0"/>
              <a:t>Target to complete at March Plenary.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7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20A7CC-5BF4-0672-F32C-280440054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192" y="1505807"/>
            <a:ext cx="4509917" cy="4969606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F0A05-AF53-630B-BE96-C43C0A1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F0A84-6947-5FC0-D4B7-5D71A2C7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2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IoT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102108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Describes the broad scope and various sub-markets of IoT, and highlights how IEEE 802 standards support the various use cases</a:t>
            </a:r>
          </a:p>
          <a:p>
            <a:endParaRPr lang="en-US" dirty="0"/>
          </a:p>
          <a:p>
            <a:r>
              <a:rPr lang="en-US" dirty="0"/>
              <a:t>Internet of Things White Paper </a:t>
            </a:r>
            <a:r>
              <a:rPr lang="en-US" dirty="0">
                <a:hlinkClick r:id="rId2"/>
              </a:rPr>
              <a:t>24-22-0011-02-IoTg-internet-of-things-white-paper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Contributions are requested.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735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Alternative Fuel Vehicles sites:  residential, commercial vehicle depot, public transport site, long haul freight transportation.  (Public parking facilities)</a:t>
            </a:r>
          </a:p>
          <a:p>
            <a:r>
              <a:rPr lang="en-US" dirty="0"/>
              <a:t>Communications requirements: data volume, resilience, reliability </a:t>
            </a:r>
          </a:p>
          <a:p>
            <a:r>
              <a:rPr lang="en-US" dirty="0"/>
              <a:t>Draft white paper  </a:t>
            </a:r>
            <a:r>
              <a:rPr lang="en-US" dirty="0">
                <a:hlinkClick r:id="rId2"/>
              </a:rPr>
              <a:t>802.24-23-0007r3</a:t>
            </a: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1E94-85E3-3216-B1EA-80294C6D9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85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Revision of 2014 Smart Grid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5ECAB-F203-23AA-5846-E6419311A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/>
              <a:t>New Standards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Amendments of 802.15.4 u, v, w, x, y, ac, ad,  (4me revision)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802.15.9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802.1 TSN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802.11ah and 11ax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802.16s, 16t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802.19.3   sub-1 GHz coexistence</a:t>
            </a:r>
          </a:p>
          <a:p>
            <a:pPr lvl="1"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New topics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Integration of Gas/Water into electric metering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Battery leaf nodes for low power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Sensors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Situational Awareness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Physical Security</a:t>
            </a:r>
          </a:p>
          <a:p>
            <a:pPr lvl="1">
              <a:lnSpc>
                <a:spcPct val="90000"/>
              </a:lnSpc>
            </a:pPr>
            <a:r>
              <a:rPr lang="en-US" sz="1300"/>
              <a:t>Wildfire detection and prevention</a:t>
            </a:r>
          </a:p>
          <a:p>
            <a:pPr lvl="1"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Complementary role of IEEE 802 with cellular technologies</a:t>
            </a:r>
          </a:p>
          <a:p>
            <a:pPr>
              <a:lnSpc>
                <a:spcPct val="90000"/>
              </a:lnSpc>
            </a:pPr>
            <a:endParaRPr lang="en-US" sz="13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A72DB9-6222-5C7F-CC78-FF1C84991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460796"/>
            <a:ext cx="4267200" cy="49048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700C9-1047-E737-C4A6-AD601B25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276999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3E089-E3B6-D15D-2A51-C1A21283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17198" y="6475413"/>
            <a:ext cx="859211" cy="276999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2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89C0-4DB6-4410-A623-4654AE615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Applications – Industry Standards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A753-2842-452A-912B-67971DED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4180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802.24 provides an entry point for vertical markets and stakeholders (transportation, oil/gas, </a:t>
            </a:r>
            <a:r>
              <a:rPr lang="en-US" dirty="0" err="1"/>
              <a:t>etc</a:t>
            </a:r>
            <a:r>
              <a:rPr lang="en-US" dirty="0"/>
              <a:t>) engage with IEEE 802 and identify relevant “standards gaps” that may result in new projects.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Identify the people connected with new market sectors.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802.24 can function as an all-802 TIG for identifying and clarifying standardization needs for vertical markets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Seek opportunities to collaborate with WNG activities in Working Groups as appropriate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7737-4E5F-4C12-BD75-36CD836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9A0C1-C0A7-4FF0-8A2B-1C54C905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20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CBCF-C10F-9E58-BBDA-8F45CF44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participate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4C15-E148-FFB0-7E59-CE04D12FF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meets PM2 on Tuesday and Wednesday during IEEE </a:t>
            </a:r>
            <a:r>
              <a:rPr lang="en-US"/>
              <a:t>802 sessions</a:t>
            </a:r>
          </a:p>
          <a:p>
            <a:endParaRPr lang="en-US" dirty="0"/>
          </a:p>
          <a:p>
            <a:r>
              <a:rPr lang="en-US" dirty="0"/>
              <a:t>Reciprocal attendance credit is offered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0EAB6-70CC-B1A7-9A30-C0375EC7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6C668-F71D-3276-CD53-F6B1C16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6905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31527</TotalTime>
  <Words>442</Words>
  <Application>Microsoft Office PowerPoint</Application>
  <PresentationFormat>Widescreen</PresentationFormat>
  <Paragraphs>94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"IEEE 802 Solutions for Vertical Applications"</vt:lpstr>
      <vt:lpstr>Low Latency White Paper</vt:lpstr>
      <vt:lpstr>802.24.2 IoT White Paper</vt:lpstr>
      <vt:lpstr>AFV Communications - White Paper</vt:lpstr>
      <vt:lpstr>Revision of 2014 Smart Grid White Paper</vt:lpstr>
      <vt:lpstr>Vertical Applications – Industry Standards Outreach</vt:lpstr>
      <vt:lpstr>How to participate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401</cp:revision>
  <dcterms:created xsi:type="dcterms:W3CDTF">2020-10-13T15:01:18Z</dcterms:created>
  <dcterms:modified xsi:type="dcterms:W3CDTF">2024-01-17T22:16:04Z</dcterms:modified>
</cp:coreProperties>
</file>