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898" r:id="rId16"/>
    <p:sldId id="521" r:id="rId17"/>
    <p:sldId id="486" r:id="rId18"/>
    <p:sldId id="475" r:id="rId19"/>
    <p:sldId id="1885" r:id="rId20"/>
    <p:sldId id="1894" r:id="rId21"/>
    <p:sldId id="1886" r:id="rId22"/>
    <p:sldId id="1899" r:id="rId23"/>
    <p:sldId id="474" r:id="rId24"/>
    <p:sldId id="524" r:id="rId25"/>
    <p:sldId id="39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898"/>
            <p14:sldId id="521"/>
            <p14:sldId id="486"/>
            <p14:sldId id="475"/>
            <p14:sldId id="1885"/>
            <p14:sldId id="1894"/>
            <p14:sldId id="1886"/>
            <p14:sldId id="1899"/>
            <p14:sldId id="474"/>
            <p14:sldId id="52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p:scale>
          <a:sx n="103" d="100"/>
          <a:sy n="103" d="100"/>
        </p:scale>
        <p:origin x="568" y="4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802.24-24-0001r0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grouper.ieee.org/groups/802/1/files/public/docs2018/60802-industrial-use-cases-0818-v1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urldefense.com/v3/__https:/touchpoint.eventsair.com/2024-jan-ieee-802-wireless-interim-session/reg__;!!JFRnefgmUaE!lvhPco5HeZb_oNdbxWMlwvEC-t8TVgYTwmxHSEp-ZqNLkEVWurTmVx8hEAkOm1F5QAS-QJUKoiqp$" TargetMode="External"/><Relationship Id="rId1" Type="http://schemas.openxmlformats.org/officeDocument/2006/relationships/slideLayout" Target="../slideLayouts/slideLayout2.xml"/><Relationship Id="rId5" Type="http://schemas.openxmlformats.org/officeDocument/2006/relationships/hyperlink" Target="https://epri.webex.com/epri/j.php?MTID=md0c22326da86508e39803e7725447817" TargetMode="External"/><Relationship Id="rId4" Type="http://schemas.openxmlformats.org/officeDocument/2006/relationships/hyperlink" Target="https://epri.webex.com/epri/j.php?MTID=mc21ce63e15e90ce8da6e06e6db35da7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January 2024 Interim Meeting</a:t>
            </a:r>
          </a:p>
          <a:p>
            <a:r>
              <a:rPr lang="en-US" dirty="0"/>
              <a:t>Panama City, Panama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November 2023 TAG minutes</a:t>
            </a:r>
          </a:p>
          <a:p>
            <a:pPr lvl="1"/>
            <a:endParaRPr lang="en-US" dirty="0"/>
          </a:p>
          <a:p>
            <a:pPr lvl="1"/>
            <a:endParaRPr lang="en-US" dirty="0"/>
          </a:p>
          <a:p>
            <a:pPr lvl="1"/>
            <a:endParaRPr lang="en-US" dirty="0"/>
          </a:p>
          <a:p>
            <a:r>
              <a:rPr lang="en-US" dirty="0"/>
              <a:t>Action Items from November</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 </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t>
            </a:r>
          </a:p>
          <a:p>
            <a:r>
              <a:rPr lang="en-US" dirty="0"/>
              <a:t>SPE (Chris </a:t>
            </a:r>
            <a:r>
              <a:rPr lang="en-US" dirty="0" err="1"/>
              <a:t>DiMinico</a:t>
            </a:r>
            <a:r>
              <a:rPr lang="en-US" dirty="0"/>
              <a:t>) 24-23-0013-00-IoTg-802-24-2-iot-10base-t1l-spe-switches-and-adapters.pdf</a:t>
            </a:r>
          </a:p>
          <a:p>
            <a:r>
              <a:rPr lang="en-US" dirty="0"/>
              <a:t>New draft from Ben and Allan (maybe an outline?)</a:t>
            </a:r>
          </a:p>
          <a:p>
            <a:endParaRPr lang="en-US" dirty="0"/>
          </a:p>
          <a:p>
            <a:r>
              <a:rPr lang="en-US" dirty="0"/>
              <a:t>Need to refine the wireless standards aspects of IoT.</a:t>
            </a:r>
          </a:p>
          <a:p>
            <a:pPr lvl="1"/>
            <a:r>
              <a:rPr lang="en-US" dirty="0"/>
              <a:t>Bring in Wi-SUN (Phil), WFA/802.11ah, Matter/Thread (Clint), Building control,  UWB Alliance (Dries),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endParaRPr lang="en-US" dirty="0"/>
          </a:p>
          <a:p>
            <a:r>
              <a:rPr lang="en-US" dirty="0"/>
              <a:t>Contributions for January:</a:t>
            </a:r>
          </a:p>
          <a:p>
            <a:endParaRPr lang="en-US" dirty="0"/>
          </a:p>
          <a:p>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8" y="1828800"/>
            <a:ext cx="10747131" cy="4419600"/>
          </a:xfrm>
        </p:spPr>
        <p:txBody>
          <a:bodyPr>
            <a:normAutofit fontScale="77500" lnSpcReduction="20000"/>
          </a:bodyPr>
          <a:lstStyle/>
          <a:p>
            <a:r>
              <a:rPr lang="en-US" dirty="0"/>
              <a:t>Document 802.24-23-20r1 “IEEE 802 Networks for Vertical Application” forwarded to IEEE editors for editing, formatting, and publishing process.</a:t>
            </a:r>
          </a:p>
          <a:p>
            <a:endParaRPr lang="en-US" dirty="0"/>
          </a:p>
          <a:p>
            <a:r>
              <a:rPr lang="en-US" dirty="0"/>
              <a:t>Editor (Catherine Berger) returned two documents:</a:t>
            </a:r>
          </a:p>
          <a:p>
            <a:pPr lvl="1"/>
            <a:r>
              <a:rPr lang="en-US" dirty="0"/>
              <a:t>24-23-0030-00-0000-Changes_802-networks-for-vertical-applications.docx</a:t>
            </a:r>
          </a:p>
          <a:p>
            <a:pPr lvl="1"/>
            <a:r>
              <a:rPr lang="en-US" dirty="0"/>
              <a:t>24-23-0031-00-0000-802-networks-for-vertical-applications_forreview.docx</a:t>
            </a:r>
          </a:p>
          <a:p>
            <a:r>
              <a:rPr lang="en-US" dirty="0"/>
              <a:t>Questions for TAG embedded in “</a:t>
            </a:r>
            <a:r>
              <a:rPr lang="en-US" dirty="0" err="1"/>
              <a:t>forrreview</a:t>
            </a:r>
            <a:r>
              <a:rPr lang="en-US" dirty="0"/>
              <a:t>” document were reviewed. </a:t>
            </a:r>
          </a:p>
          <a:p>
            <a:pPr lvl="1"/>
            <a:r>
              <a:rPr lang="en-US" dirty="0"/>
              <a:t>Comments addressed in 24-23-0031-01-0000-802-networks-for-vertical-applications_forreview.docx</a:t>
            </a:r>
          </a:p>
          <a:p>
            <a:r>
              <a:rPr lang="en-US" dirty="0"/>
              <a:t>Ready for publishing</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0000" lnSpcReduction="20000"/>
          </a:bodyPr>
          <a:lstStyle/>
          <a:p>
            <a:r>
              <a:rPr lang="en-US" dirty="0"/>
              <a:t>Document 802.24-23-10r6 “Low Latency Communication White Paper”  forwarded to IEEE editors for editing, formatting, and publishing process.</a:t>
            </a:r>
          </a:p>
          <a:p>
            <a:endParaRPr lang="en-US" dirty="0"/>
          </a:p>
          <a:p>
            <a:r>
              <a:rPr lang="en-US" dirty="0"/>
              <a:t>Editor (Catherine Berger) returned two documents:</a:t>
            </a:r>
          </a:p>
          <a:p>
            <a:pPr lvl="1"/>
            <a:r>
              <a:rPr lang="en-US" dirty="0"/>
              <a:t>24-23-0032-00-0000-Changes_low-latency-communication.docx</a:t>
            </a:r>
          </a:p>
          <a:p>
            <a:pPr lvl="1"/>
            <a:r>
              <a:rPr lang="en-US" dirty="0"/>
              <a:t>24-23-0033-00-0000-low-latency-communication-white-paper_forreview.docx</a:t>
            </a:r>
          </a:p>
          <a:p>
            <a:r>
              <a:rPr lang="en-US" dirty="0"/>
              <a:t>Questions for TAG are embedded in “</a:t>
            </a:r>
            <a:r>
              <a:rPr lang="en-US" dirty="0" err="1"/>
              <a:t>forrreview</a:t>
            </a:r>
            <a:r>
              <a:rPr lang="en-US" dirty="0"/>
              <a:t>” document. </a:t>
            </a:r>
          </a:p>
          <a:p>
            <a:pPr lvl="1"/>
            <a:r>
              <a:rPr lang="en-US" dirty="0"/>
              <a:t>Section 2.1.1 on Security – but is really introducing new applications – re-write? </a:t>
            </a:r>
          </a:p>
          <a:p>
            <a:pPr lvl="1"/>
            <a:r>
              <a:rPr lang="en-US" dirty="0"/>
              <a:t>Removed “</a:t>
            </a:r>
            <a:r>
              <a:rPr lang="en-US" sz="2200" b="1" u="sng" dirty="0">
                <a:solidFill>
                  <a:srgbClr val="0563C1"/>
                </a:solidFill>
                <a:effectLst/>
                <a:latin typeface="Calibri" panose="020F0502020204030204" pitchFamily="34" charset="0"/>
                <a:ea typeface="Calibri" panose="020F0502020204030204" pitchFamily="34" charset="0"/>
                <a:hlinkClick r:id="rId2"/>
              </a:rPr>
              <a:t>Use Cases for Industrial Automation</a:t>
            </a:r>
            <a:r>
              <a:rPr lang="en-US" dirty="0"/>
              <a:t>”</a:t>
            </a:r>
          </a:p>
          <a:p>
            <a:r>
              <a:rPr lang="en-US" dirty="0"/>
              <a:t>The group was unable to address the issues during the meeting, so we will seek volunteers to re-write section 2.1.1 to improve topical organization.</a:t>
            </a:r>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18</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
        <p:nvSpPr>
          <p:cNvPr id="7" name="Content Placeholder 6">
            <a:extLst>
              <a:ext uri="{FF2B5EF4-FFF2-40B4-BE49-F238E27FC236}">
                <a16:creationId xmlns:a16="http://schemas.microsoft.com/office/drawing/2014/main" id="{85EDDE98-2D9A-57FF-B670-C61C10E4C92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802.24-23-0007r3</a:t>
            </a:r>
            <a:r>
              <a:rPr lang="en-US" dirty="0"/>
              <a:t>   </a:t>
            </a:r>
          </a:p>
          <a:p>
            <a:endParaRPr lang="en-US" dirty="0"/>
          </a:p>
          <a:p>
            <a:r>
              <a:rPr lang="en-US" dirty="0"/>
              <a:t>Notes:</a:t>
            </a:r>
          </a:p>
          <a:p>
            <a:pPr lvl="1"/>
            <a:r>
              <a:rPr lang="en-US" dirty="0"/>
              <a:t>Craig will adopt parts of contribution doc 28r0 into the next version of the AFV white paper draft </a:t>
            </a:r>
          </a:p>
          <a:p>
            <a:pPr lvl="1"/>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revisions</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topics – integration of Gas/Water into electric metering, battery leaf nodes for low power. </a:t>
            </a:r>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March 2024 Denver, CO, USA  Plenary</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May 2024, Warsaw, Poland Interim</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January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Jan 16, 2023, PM2   4PM EST</a:t>
            </a:r>
          </a:p>
          <a:p>
            <a:pPr lvl="1"/>
            <a:r>
              <a:rPr lang="en-US" sz="2000" dirty="0">
                <a:effectLst/>
                <a:latin typeface="Arial" panose="020B0604020202020204" pitchFamily="34" charset="0"/>
                <a:ea typeface="Calibri" panose="020F0502020204030204" pitchFamily="34" charset="0"/>
              </a:rPr>
              <a:t>Wednesday Jan 17, 2023, PM2  4PM EST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761603"/>
            <a:ext cx="528319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EST, Tuesday </a:t>
            </a:r>
            <a:r>
              <a:rPr lang="en-US" sz="1800" b="1" dirty="0">
                <a:effectLst/>
                <a:latin typeface="Arial" panose="020B0604020202020204" pitchFamily="34" charset="0"/>
                <a:ea typeface="Calibri" panose="020F0502020204030204" pitchFamily="34" charset="0"/>
              </a:rPr>
              <a:t>Jan 16</a:t>
            </a:r>
            <a:r>
              <a:rPr kumimoji="0" lang="en-US" altLang="en-US" sz="1800" b="1" i="0" u="none" strike="noStrike" cap="none" normalizeH="0" baseline="0" dirty="0">
                <a:ln>
                  <a:noFill/>
                </a:ln>
                <a:solidFill>
                  <a:schemeClr val="tx1"/>
                </a:solidFill>
                <a:effectLst/>
                <a:latin typeface="Arial" panose="020B0604020202020204" pitchFamily="34" charset="0"/>
              </a:rPr>
              <a:t>, 2024 </a:t>
            </a:r>
          </a:p>
          <a:p>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https://epri.webex.com/epri/j.php?MTID=mc21ce63e15e90ce8da6e06e6db35da7b</a:t>
            </a:r>
            <a:endParaRPr kumimoji="0" lang="en-US" altLang="en-US" sz="1800" b="0" i="0" u="none" strike="noStrike" cap="none" normalizeH="0" baseline="0" dirty="0">
              <a:ln>
                <a:noFill/>
              </a:ln>
              <a:solidFill>
                <a:schemeClr val="tx1"/>
              </a:solidFill>
              <a:effectLst/>
              <a:latin typeface="Arial" panose="020B0604020202020204" pitchFamily="34" charset="0"/>
            </a:endParaRPr>
          </a:p>
          <a:p>
            <a:endParaRPr lang="en-US" altLang="en-US" sz="1800" dirty="0">
              <a:latin typeface="Arial" panose="020B0604020202020204" pitchFamily="34" charset="0"/>
            </a:endParaRPr>
          </a:p>
          <a:p>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2421 952 5486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65338" y="3737115"/>
            <a:ext cx="5544207"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EST, Wednesday </a:t>
            </a:r>
            <a:r>
              <a:rPr lang="en-US" sz="1800" b="1" dirty="0">
                <a:effectLst/>
                <a:latin typeface="Arial" panose="020B0604020202020204" pitchFamily="34" charset="0"/>
                <a:ea typeface="Calibri" panose="020F0502020204030204" pitchFamily="34" charset="0"/>
              </a:rPr>
              <a:t>Jan 17</a:t>
            </a:r>
            <a:r>
              <a:rPr kumimoji="0" lang="en-US" altLang="en-US" sz="1800" b="1" i="0" u="none" strike="noStrike" cap="none" normalizeH="0" baseline="0" dirty="0">
                <a:ln>
                  <a:noFill/>
                </a:ln>
                <a:solidFill>
                  <a:schemeClr val="tx1"/>
                </a:solidFill>
                <a:effectLst/>
                <a:latin typeface="Arial" panose="020B0604020202020204" pitchFamily="34" charset="0"/>
              </a:rPr>
              <a:t>, 2024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hlinkClick r:id="rId5"/>
              </a:rPr>
              <a:t>https://epri.webex.com/epri/j.php?MTID=md0c22326da86508e39803e7725447817</a:t>
            </a:r>
            <a:endParaRPr lang="en-US" sz="1800" dirty="0">
              <a:effectLst/>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endParaRPr lang="en-US" sz="1800" dirty="0">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2424 288 1820</a:t>
            </a:r>
            <a:r>
              <a:rPr lang="en-US" sz="1800" dirty="0">
                <a:effectLst/>
                <a:latin typeface="Arial" panose="020B0604020202020204" pitchFamily="34" charset="0"/>
                <a:ea typeface="Calibri" panose="020F050202020403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85000" lnSpcReduction="1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t">
              <a:lnSpc>
                <a:spcPct val="120000"/>
              </a:lnSpc>
            </a:pPr>
            <a:r>
              <a:rPr lang="en-US" dirty="0"/>
              <a:t>Address Editor comments on draft for “Low Latency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Review 2014 Smart Grid White paper and plan revision.</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28864</TotalTime>
  <Words>2465</Words>
  <Application>Microsoft Office PowerPoint</Application>
  <PresentationFormat>Widescreen</PresentationFormat>
  <Paragraphs>263</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Helvetica</vt:lpstr>
      <vt:lpstr>Monotype Sorts</vt:lpstr>
      <vt:lpstr>Times New Roman</vt:lpstr>
      <vt:lpstr>802-24-Theme1</vt:lpstr>
      <vt:lpstr>802.24 Vertical Applications TAG</vt:lpstr>
      <vt:lpstr>802.24 Overview</vt:lpstr>
      <vt:lpstr>January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IoT White Paper Strategy</vt:lpstr>
      <vt:lpstr>802.24.2 IoT White Paper</vt:lpstr>
      <vt:lpstr>"IEEE 802 Solutions for Vertical Applications"</vt:lpstr>
      <vt:lpstr>“Low latency” White Paper</vt:lpstr>
      <vt:lpstr>AFV Communications - White Paper</vt:lpstr>
      <vt:lpstr>Contributions related to AFV White Paper</vt:lpstr>
      <vt:lpstr>AFV White Paper</vt:lpstr>
      <vt:lpstr>Smart Grid white paper revisions</vt:lpstr>
      <vt:lpstr>Future TAG Activity Planning</vt:lpstr>
      <vt:lpstr>Vertical Applications – Industry Standards Outreach</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379</cp:revision>
  <dcterms:created xsi:type="dcterms:W3CDTF">2020-10-13T15:01:18Z</dcterms:created>
  <dcterms:modified xsi:type="dcterms:W3CDTF">2024-01-14T22:38:47Z</dcterms:modified>
</cp:coreProperties>
</file>