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4"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4"/>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2" autoAdjust="0"/>
    <p:restoredTop sz="94099" autoAdjust="0"/>
  </p:normalViewPr>
  <p:slideViewPr>
    <p:cSldViewPr>
      <p:cViewPr varScale="1">
        <p:scale>
          <a:sx n="75" d="100"/>
          <a:sy n="75" d="100"/>
        </p:scale>
        <p:origin x="261" y="45"/>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8-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cc3f69540277ad0deb9deb424a03e49d"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483fefb5f1e43bac2326ac981fc5c9cb" TargetMode="External"/><Relationship Id="rId2" Type="http://schemas.openxmlformats.org/officeDocument/2006/relationships/hyperlink" Target="https://cvent.me/nX5xrY"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5f7b204f9d47adea983aead553d0dfb" TargetMode="External"/><Relationship Id="rId4" Type="http://schemas.openxmlformats.org/officeDocument/2006/relationships/hyperlink" Target="https://epri.webex.com/epri/j.php?MTID=m8f7a78fb4bbfef6bb21242eeccd5fd1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January 2023 Interim</a:t>
            </a:r>
          </a:p>
          <a:p>
            <a:r>
              <a:rPr lang="en-US" dirty="0"/>
              <a:t>Baltimore, Maryland,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November TAG wireless interim minutes</a:t>
            </a:r>
          </a:p>
          <a:p>
            <a:pPr lvl="1"/>
            <a:r>
              <a:rPr lang="en-US" dirty="0"/>
              <a:t>802.24-22-0022r0  </a:t>
            </a:r>
          </a:p>
          <a:p>
            <a:pPr lvl="1"/>
            <a:endParaRPr lang="en-US" dirty="0"/>
          </a:p>
          <a:p>
            <a:r>
              <a:rPr lang="en-US" dirty="0"/>
              <a:t>Action Items from Nov</a:t>
            </a:r>
          </a:p>
          <a:p>
            <a:pPr lvl="1"/>
            <a:r>
              <a:rPr lang="en-US" dirty="0"/>
              <a:t>IoT White Paper actions on Slide 15</a:t>
            </a:r>
          </a:p>
          <a:p>
            <a:pPr lvl="1"/>
            <a:r>
              <a:rPr lang="en-US" dirty="0"/>
              <a:t>Low latency White Paper on Slide 16</a:t>
            </a:r>
          </a:p>
          <a:p>
            <a:pPr lvl="1"/>
            <a:r>
              <a:rPr lang="en-US" dirty="0"/>
              <a:t>AFV</a:t>
            </a:r>
          </a:p>
          <a:p>
            <a:pPr lvl="2"/>
            <a:r>
              <a:rPr lang="en-US" dirty="0"/>
              <a:t>Diagram of energy fueling</a:t>
            </a:r>
          </a:p>
          <a:p>
            <a:pPr lvl="2"/>
            <a:r>
              <a:rPr lang="en-US" dirty="0"/>
              <a:t>Craig will develop outline of white papers</a:t>
            </a:r>
          </a:p>
          <a:p>
            <a:pPr lvl="2"/>
            <a:r>
              <a:rPr lang="en-US" dirty="0"/>
              <a:t>Support AFV presentation in 802.11 WNG in January</a:t>
            </a:r>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(2022) </a:t>
            </a:r>
          </a:p>
          <a:p>
            <a:pPr lvl="1"/>
            <a:r>
              <a:rPr lang="en-US" dirty="0"/>
              <a:t>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77500" lnSpcReduction="20000"/>
          </a:bodyPr>
          <a:lstStyle/>
          <a:p>
            <a:pPr lvl="1"/>
            <a:endParaRPr lang="en-US" dirty="0"/>
          </a:p>
          <a:p>
            <a:r>
              <a:rPr lang="en-US" dirty="0"/>
              <a:t>Plan of action from November</a:t>
            </a:r>
          </a:p>
          <a:p>
            <a:pPr lvl="1"/>
            <a:r>
              <a:rPr lang="en-US" dirty="0"/>
              <a:t>Abandon 24-17-0036r3.  Use 24-22-0011r1 as baseline.</a:t>
            </a:r>
          </a:p>
          <a:p>
            <a:pPr lvl="1"/>
            <a:r>
              <a:rPr lang="en-US" dirty="0"/>
              <a:t>Incorporate parts of Single Pair Ethernet</a:t>
            </a:r>
          </a:p>
          <a:p>
            <a:pPr lvl="1"/>
            <a:r>
              <a:rPr lang="en-US" dirty="0"/>
              <a:t>Expand with Wireless 802 standards highlights. </a:t>
            </a:r>
          </a:p>
          <a:p>
            <a:pPr lvl="1"/>
            <a:endParaRPr lang="en-US" dirty="0"/>
          </a:p>
          <a:p>
            <a:pPr lvl="1"/>
            <a:r>
              <a:rPr lang="en-US" dirty="0"/>
              <a:t>Chris will start adding some basic of SPE into 24-22-11r1</a:t>
            </a:r>
          </a:p>
          <a:p>
            <a:pPr lvl="1"/>
            <a:r>
              <a:rPr lang="en-US" dirty="0"/>
              <a:t>Other contributions w.r.t wireless standards. </a:t>
            </a:r>
          </a:p>
          <a:p>
            <a:endParaRPr lang="en-US" dirty="0"/>
          </a:p>
          <a:p>
            <a:r>
              <a:rPr lang="en-US" dirty="0"/>
              <a:t>Action item remain: Ben and Alan and Allan will coordinate an ad-hoc to refine and expand IoT White Paper.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9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Latest Version Nov 2022 -  </a:t>
            </a:r>
            <a:r>
              <a:rPr lang="en-US" dirty="0">
                <a:hlinkClick r:id="rId2"/>
              </a:rPr>
              <a:t>802.24-19-0003r18</a:t>
            </a:r>
            <a:endParaRPr lang="en-US" dirty="0"/>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a:t>
            </a:r>
          </a:p>
          <a:p>
            <a:pPr lvl="1"/>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70000" lnSpcReduction="20000"/>
          </a:bodyPr>
          <a:lstStyle/>
          <a:p>
            <a:r>
              <a:rPr lang="en-US" dirty="0"/>
              <a:t>The 802 Solutions for Verticals could be a reason why 3GPP should care about IEEE 802 </a:t>
            </a:r>
          </a:p>
          <a:p>
            <a:endParaRPr lang="en-US" dirty="0"/>
          </a:p>
          <a:p>
            <a:r>
              <a:rPr lang="en-US" dirty="0"/>
              <a:t>Latest Version: document # 802.24-22-0012r2</a:t>
            </a:r>
          </a:p>
          <a:p>
            <a:endParaRPr lang="en-US" dirty="0"/>
          </a:p>
          <a:p>
            <a:r>
              <a:rPr lang="en-US" dirty="0"/>
              <a:t>Name Change to "IEEE 802 Solutions for Vertical Applications’ Networks"</a:t>
            </a:r>
          </a:p>
          <a:p>
            <a:endParaRPr lang="en-US" dirty="0"/>
          </a:p>
          <a:p>
            <a:r>
              <a:rPr lang="en-US" dirty="0"/>
              <a:t>Next – Revise section 7.  Explain how IEEE 802 is “well prepared” for IP, while still supporting legacy, if applicable. </a:t>
            </a:r>
            <a:endParaRPr lang="en-US" dirty="0">
              <a:highlight>
                <a:srgbClr val="FFFF00"/>
              </a:highlight>
            </a:endParaRPr>
          </a:p>
          <a:p>
            <a:pPr lvl="1"/>
            <a:r>
              <a:rPr lang="en-US" dirty="0"/>
              <a:t>Clarify some of the referenced standards. </a:t>
            </a:r>
          </a:p>
          <a:p>
            <a:pPr lvl="1"/>
            <a:r>
              <a:rPr lang="en-US" dirty="0"/>
              <a:t>Find a way to highlight that some verticals are not “internetworking” - short verticals</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AFV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Contributions for January 2023</a:t>
            </a:r>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9952-F89A-4DEA-BBDF-342F03C09DC7}"/>
              </a:ext>
            </a:extLst>
          </p:cNvPr>
          <p:cNvSpPr>
            <a:spLocks noGrp="1"/>
          </p:cNvSpPr>
          <p:nvPr>
            <p:ph type="title"/>
          </p:nvPr>
        </p:nvSpPr>
        <p:spPr/>
        <p:txBody>
          <a:bodyPr/>
          <a:lstStyle/>
          <a:p>
            <a:r>
              <a:rPr lang="en-US" dirty="0"/>
              <a:t>Notes on AFV</a:t>
            </a:r>
          </a:p>
        </p:txBody>
      </p:sp>
      <p:sp>
        <p:nvSpPr>
          <p:cNvPr id="3" name="Content Placeholder 2">
            <a:extLst>
              <a:ext uri="{FF2B5EF4-FFF2-40B4-BE49-F238E27FC236}">
                <a16:creationId xmlns:a16="http://schemas.microsoft.com/office/drawing/2014/main" id="{BD754613-6A8C-4540-9322-1CDB7544949A}"/>
              </a:ext>
            </a:extLst>
          </p:cNvPr>
          <p:cNvSpPr>
            <a:spLocks noGrp="1"/>
          </p:cNvSpPr>
          <p:nvPr>
            <p:ph idx="1"/>
          </p:nvPr>
        </p:nvSpPr>
        <p:spPr/>
        <p:txBody>
          <a:bodyPr>
            <a:normAutofit/>
          </a:bodyPr>
          <a:lstStyle/>
          <a:p>
            <a:r>
              <a:rPr lang="en-US" dirty="0"/>
              <a:t>Next Steps from November 2022:</a:t>
            </a:r>
          </a:p>
          <a:p>
            <a:pPr lvl="1"/>
            <a:r>
              <a:rPr lang="en-US" dirty="0"/>
              <a:t>802.24 could develop a white paper to describe requirements, with a focus on IEEE 802 working groups as audience</a:t>
            </a:r>
          </a:p>
          <a:p>
            <a:pPr lvl="1"/>
            <a:r>
              <a:rPr lang="en-US" dirty="0"/>
              <a:t>Identify needs for further standard development in IEEE 802</a:t>
            </a:r>
          </a:p>
          <a:p>
            <a:pPr lvl="1"/>
            <a:r>
              <a:rPr lang="en-US" dirty="0"/>
              <a:t>Invite a liaison from 802.11 (Jim Lansford?) to bring input to 802.24</a:t>
            </a:r>
          </a:p>
          <a:p>
            <a:endParaRPr lang="en-US" dirty="0"/>
          </a:p>
        </p:txBody>
      </p:sp>
      <p:sp>
        <p:nvSpPr>
          <p:cNvPr id="4" name="Footer Placeholder 3">
            <a:extLst>
              <a:ext uri="{FF2B5EF4-FFF2-40B4-BE49-F238E27FC236}">
                <a16:creationId xmlns:a16="http://schemas.microsoft.com/office/drawing/2014/main" id="{29A98924-C4DB-4EFF-9EA9-7E755074235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4D68E8-6B38-45AB-AFE2-24B54A4600D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1472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March 2023, Atlanta</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January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effectLst/>
                <a:latin typeface="Arial" panose="020B0604020202020204" pitchFamily="34" charset="0"/>
                <a:ea typeface="Calibri" panose="020F0502020204030204" pitchFamily="34" charset="0"/>
              </a:rPr>
              <a:t>This session is an accredited Interim.  </a:t>
            </a:r>
            <a:r>
              <a:rPr lang="en-US" sz="2400" dirty="0">
                <a:effectLst/>
                <a:latin typeface="Arial" panose="020B0604020202020204" pitchFamily="34" charset="0"/>
                <a:ea typeface="Calibri" panose="020F0502020204030204" pitchFamily="34" charset="0"/>
                <a:hlinkClick r:id="rId2"/>
              </a:rPr>
              <a:t>Registration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Jan 17,  PM2   4PM</a:t>
            </a:r>
          </a:p>
          <a:p>
            <a:pPr lvl="1"/>
            <a:r>
              <a:rPr lang="en-US" sz="2000" dirty="0">
                <a:effectLst/>
                <a:latin typeface="Arial" panose="020B0604020202020204" pitchFamily="34" charset="0"/>
                <a:ea typeface="Calibri" panose="020F0502020204030204" pitchFamily="34" charset="0"/>
              </a:rPr>
              <a:t>Wednesday Jan 18,  PM2  4PM</a:t>
            </a: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4092476"/>
            <a:ext cx="5715000" cy="2031325"/>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(Tuesday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2426 682 2593</a:t>
            </a:r>
            <a:r>
              <a:rPr lang="en-US" sz="1800" dirty="0">
                <a:effectLst/>
                <a:latin typeface="Arial" panose="020B0604020202020204" pitchFamily="34" charset="0"/>
                <a:ea typeface="Calibri" panose="020F0502020204030204" pitchFamily="34" charset="0"/>
              </a:rPr>
              <a:t> Meeting password: AQs92k983ZW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4092475"/>
            <a:ext cx="5892800" cy="2031325"/>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(Wednesday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166 6297</a:t>
            </a:r>
            <a:r>
              <a:rPr lang="en-US" sz="1800" dirty="0">
                <a:effectLst/>
                <a:latin typeface="Arial" panose="020B0604020202020204" pitchFamily="34" charset="0"/>
                <a:ea typeface="Calibri" panose="020F0502020204030204" pitchFamily="34" charset="0"/>
              </a:rPr>
              <a:t> Meeting password: E77i8JwfyjG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AFV Infrastructure communications</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11384</TotalTime>
  <Words>2287</Words>
  <Application>Microsoft Office PowerPoint</Application>
  <PresentationFormat>Widescreen</PresentationFormat>
  <Paragraphs>248</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802-24-Theme1</vt:lpstr>
      <vt:lpstr>802.24 Vertical Applications TAG</vt:lpstr>
      <vt:lpstr>802.24 Overview</vt:lpstr>
      <vt:lpstr>January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Charging Communication Vertical</vt:lpstr>
      <vt:lpstr>Notes on AFV</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258</cp:revision>
  <dcterms:created xsi:type="dcterms:W3CDTF">2020-10-13T15:01:18Z</dcterms:created>
  <dcterms:modified xsi:type="dcterms:W3CDTF">2023-01-16T13:01:47Z</dcterms:modified>
</cp:coreProperties>
</file>