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285" r:id="rId4"/>
    <p:sldId id="500" r:id="rId5"/>
    <p:sldId id="414" r:id="rId6"/>
    <p:sldId id="283" r:id="rId7"/>
    <p:sldId id="284" r:id="rId8"/>
    <p:sldId id="287" r:id="rId9"/>
    <p:sldId id="288" r:id="rId10"/>
    <p:sldId id="289" r:id="rId11"/>
    <p:sldId id="259" r:id="rId12"/>
    <p:sldId id="270" r:id="rId13"/>
    <p:sldId id="420" r:id="rId14"/>
    <p:sldId id="495" r:id="rId15"/>
    <p:sldId id="475" r:id="rId16"/>
    <p:sldId id="488" r:id="rId17"/>
    <p:sldId id="521" r:id="rId18"/>
    <p:sldId id="531" r:id="rId19"/>
    <p:sldId id="486" r:id="rId20"/>
    <p:sldId id="529"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285"/>
            <p14:sldId id="500"/>
            <p14:sldId id="414"/>
            <p14:sldId id="283"/>
            <p14:sldId id="284"/>
            <p14:sldId id="287"/>
            <p14:sldId id="288"/>
            <p14:sldId id="289"/>
            <p14:sldId id="259"/>
            <p14:sldId id="270"/>
            <p14:sldId id="420"/>
            <p14:sldId id="495"/>
            <p14:sldId id="475"/>
            <p14:sldId id="488"/>
            <p14:sldId id="521"/>
            <p14:sldId id="531"/>
            <p14:sldId id="486"/>
            <p14:sldId id="529"/>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52" d="100"/>
          <a:sy n="152" d="100"/>
        </p:scale>
        <p:origin x="162" y="127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j.php?MTID=m42e92743abea6fc5f6c48e876477d69c"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56b6c29ee52a2174c7debd84dcda6801" TargetMode="External"/><Relationship Id="rId4" Type="http://schemas.openxmlformats.org/officeDocument/2006/relationships/hyperlink" Target="sip:24345788005@epri.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March 9,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January TAG interim minutes</a:t>
            </a:r>
          </a:p>
          <a:p>
            <a:pPr lvl="1"/>
            <a:r>
              <a:rPr lang="en-US" dirty="0"/>
              <a:t>802.24-22-0002r0  </a:t>
            </a:r>
          </a:p>
          <a:p>
            <a:endParaRPr lang="en-US" dirty="0"/>
          </a:p>
          <a:p>
            <a:pPr lvl="1"/>
            <a:endParaRPr lang="en-US" dirty="0"/>
          </a:p>
          <a:p>
            <a:r>
              <a:rPr lang="en-US" dirty="0"/>
              <a:t>Action Items from January – </a:t>
            </a:r>
          </a:p>
          <a:p>
            <a:pPr lvl="1"/>
            <a:r>
              <a:rPr lang="en-US" dirty="0"/>
              <a:t>802.11 for contributions on 11be and 11bd</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a:t>
            </a:r>
          </a:p>
          <a:p>
            <a:r>
              <a:rPr lang="en-US" dirty="0"/>
              <a:t>Election of Vice Chair</a:t>
            </a:r>
          </a:p>
          <a:p>
            <a:pPr lvl="1"/>
            <a:r>
              <a:rPr lang="en-US" dirty="0"/>
              <a:t>Vote:</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a:t>
            </a:r>
          </a:p>
          <a:p>
            <a:r>
              <a:rPr lang="en-US" sz="2400" dirty="0"/>
              <a:t>Industrial Internet Consortium		Chris </a:t>
            </a:r>
            <a:r>
              <a:rPr lang="en-US" sz="2400" dirty="0" err="1"/>
              <a:t>DiMinico</a:t>
            </a:r>
            <a:endParaRPr lang="en-US" sz="2400" dirty="0"/>
          </a:p>
          <a:p>
            <a:endParaRPr lang="en-US" sz="2400" dirty="0"/>
          </a:p>
          <a:p>
            <a:r>
              <a:rPr lang="en-US" sz="2400" dirty="0"/>
              <a:t>802.18 – any updates? </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Latest version with accepted revisions and open items highlighted:  </a:t>
            </a:r>
            <a:r>
              <a:rPr lang="en-US" dirty="0">
                <a:hlinkClick r:id="rId2"/>
              </a:rPr>
              <a:t>802.24-19-0003r11</a:t>
            </a:r>
            <a:r>
              <a:rPr lang="en-US" dirty="0"/>
              <a:t> </a:t>
            </a:r>
          </a:p>
          <a:p>
            <a:endParaRPr lang="en-US" dirty="0"/>
          </a:p>
          <a:p>
            <a:r>
              <a:rPr lang="en-US" dirty="0"/>
              <a:t>Action items embedded</a:t>
            </a:r>
          </a:p>
          <a:p>
            <a:r>
              <a:rPr lang="en-US" dirty="0"/>
              <a:t>Tim reached out to 802.11 for contributions on 11be and 11bd</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January IoT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475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endParaRPr lang="en-US" dirty="0"/>
          </a:p>
          <a:p>
            <a:r>
              <a:rPr lang="en-US" dirty="0"/>
              <a:t>January – Ben will collaborate with Alan Berkema and Allen Jones and Jay Holcomb</a:t>
            </a:r>
          </a:p>
          <a:p>
            <a:pPr lvl="1"/>
            <a:r>
              <a:rPr lang="en-US" dirty="0"/>
              <a:t>Consider whether to start a new white paper document, or update existing </a:t>
            </a:r>
            <a:r>
              <a:rPr lang="en-US" dirty="0">
                <a:hlinkClick r:id="rId2"/>
              </a:rPr>
              <a:t>802.24-17-0036r3</a:t>
            </a:r>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92500" lnSpcReduction="1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Wednesday March 9,  3PM ET</a:t>
            </a:r>
            <a:endParaRPr lang="en-US" sz="24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2434 578 8005</a:t>
            </a:r>
            <a:r>
              <a:rPr lang="en-US" sz="1800" dirty="0">
                <a:effectLst/>
                <a:latin typeface="Arial" panose="020B0604020202020204" pitchFamily="34" charset="0"/>
                <a:ea typeface="Calibri" panose="020F0502020204030204" pitchFamily="34" charset="0"/>
              </a:rPr>
              <a:t>  Meeting password: qWrAN3skj77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4"/>
              </a:rPr>
              <a:t>24345788005@epri.webex.com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578 8005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AA17-AC7F-4FE4-B789-CCFD05656EC2}"/>
              </a:ext>
            </a:extLst>
          </p:cNvPr>
          <p:cNvSpPr>
            <a:spLocks noGrp="1"/>
          </p:cNvSpPr>
          <p:nvPr>
            <p:ph type="title"/>
          </p:nvPr>
        </p:nvSpPr>
        <p:spPr/>
        <p:txBody>
          <a:bodyPr/>
          <a:lstStyle/>
          <a:p>
            <a:r>
              <a:rPr lang="en-US" dirty="0"/>
              <a:t>Recap of February Teleconference</a:t>
            </a:r>
          </a:p>
        </p:txBody>
      </p:sp>
      <p:sp>
        <p:nvSpPr>
          <p:cNvPr id="3" name="Content Placeholder 2">
            <a:extLst>
              <a:ext uri="{FF2B5EF4-FFF2-40B4-BE49-F238E27FC236}">
                <a16:creationId xmlns:a16="http://schemas.microsoft.com/office/drawing/2014/main" id="{9F2C65E3-2693-434A-A259-94526E6EC156}"/>
              </a:ext>
            </a:extLst>
          </p:cNvPr>
          <p:cNvSpPr>
            <a:spLocks noGrp="1"/>
          </p:cNvSpPr>
          <p:nvPr>
            <p:ph idx="1"/>
          </p:nvPr>
        </p:nvSpPr>
        <p:spPr/>
        <p:txBody>
          <a:bodyPr>
            <a:normAutofit fontScale="47500" lnSpcReduction="20000"/>
          </a:bodyPr>
          <a:lstStyle/>
          <a:p>
            <a:r>
              <a:rPr lang="en-US" dirty="0"/>
              <a:t>List of Standards – get WGs to give opinions on applicability of their specific standards to vertical applications. </a:t>
            </a:r>
          </a:p>
          <a:p>
            <a:r>
              <a:rPr lang="en-US" dirty="0"/>
              <a:t>Consider moving full list to appendix and have a “shorter list” of standards identified as related to vertical applications.</a:t>
            </a:r>
          </a:p>
          <a:p>
            <a:pPr lvl="1"/>
            <a:r>
              <a:rPr lang="en-US" dirty="0"/>
              <a:t>These could be the ones we discuss in the WP in more depth? </a:t>
            </a:r>
          </a:p>
          <a:p>
            <a:r>
              <a:rPr lang="en-US" dirty="0"/>
              <a:t>Base Standard at top, with amendments in alphabetical order</a:t>
            </a:r>
          </a:p>
          <a:p>
            <a:r>
              <a:rPr lang="en-US" dirty="0"/>
              <a:t>Next Steps</a:t>
            </a:r>
          </a:p>
          <a:p>
            <a:pPr lvl="1"/>
            <a:r>
              <a:rPr lang="en-US" dirty="0"/>
              <a:t>Review the overall structure. Arrange information</a:t>
            </a:r>
          </a:p>
          <a:p>
            <a:pPr lvl="1"/>
            <a:r>
              <a:rPr lang="en-US" dirty="0"/>
              <a:t>Reduce some sections with too much detail. </a:t>
            </a:r>
          </a:p>
          <a:p>
            <a:pPr lvl="1"/>
            <a:r>
              <a:rPr lang="en-US" dirty="0"/>
              <a:t>Max will bring up an alternate structure and outline to form the final document. </a:t>
            </a:r>
          </a:p>
          <a:p>
            <a:r>
              <a:rPr lang="en-US" dirty="0"/>
              <a:t>Then send out for review among all the WGs </a:t>
            </a:r>
          </a:p>
          <a:p>
            <a:r>
              <a:rPr lang="en-US" dirty="0"/>
              <a:t>Final format – discuss whether we stick with white paper or consider other type of report</a:t>
            </a:r>
          </a:p>
          <a:p>
            <a:endParaRPr lang="en-US" dirty="0"/>
          </a:p>
          <a:p>
            <a:r>
              <a:rPr lang="en-US" dirty="0"/>
              <a:t>Ongoing opportunity for WBA coordination:</a:t>
            </a:r>
          </a:p>
          <a:p>
            <a:pPr lvl="1"/>
            <a:r>
              <a:rPr lang="en-US" dirty="0"/>
              <a:t>Joseph Levy will extract key features from referenced documents. 11-20-13r15+</a:t>
            </a:r>
          </a:p>
          <a:p>
            <a:pPr lvl="2"/>
            <a:r>
              <a:rPr lang="en-US" dirty="0"/>
              <a:t>Identifying the relevant scope of vertical application from the technical report on Wi-Fi RAN convergence.</a:t>
            </a:r>
          </a:p>
          <a:p>
            <a:pPr lvl="2"/>
            <a:r>
              <a:rPr lang="en-US" dirty="0"/>
              <a:t>WBA liaison review update?</a:t>
            </a:r>
          </a:p>
        </p:txBody>
      </p:sp>
      <p:sp>
        <p:nvSpPr>
          <p:cNvPr id="4" name="Footer Placeholder 3">
            <a:extLst>
              <a:ext uri="{FF2B5EF4-FFF2-40B4-BE49-F238E27FC236}">
                <a16:creationId xmlns:a16="http://schemas.microsoft.com/office/drawing/2014/main" id="{46BECCCF-FB75-4FA4-BB1B-F1A97BF2476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87EE0B8-055B-441C-BD9E-07AF64A82E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13588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55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 for March</a:t>
            </a:r>
          </a:p>
          <a:p>
            <a:pPr lvl="1"/>
            <a:endParaRPr lang="en-US" dirty="0"/>
          </a:p>
          <a:p>
            <a:r>
              <a:rPr lang="en-US" dirty="0"/>
              <a:t>Any New Business?</a:t>
            </a:r>
          </a:p>
          <a:p>
            <a:pPr lvl="1"/>
            <a:endParaRPr lang="en-US" dirty="0"/>
          </a:p>
          <a:p>
            <a:r>
              <a:rPr lang="en-US" dirty="0"/>
              <a:t>Next Meeting</a:t>
            </a:r>
          </a:p>
          <a:p>
            <a:pPr lvl="1"/>
            <a:r>
              <a:rPr lang="en-US" dirty="0"/>
              <a:t>May Interim (May 9-13) – Warsaw, Poland</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Officer Election</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4</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3105</TotalTime>
  <Words>2506</Words>
  <Application>Microsoft Office PowerPoint</Application>
  <PresentationFormat>Widescreen</PresentationFormat>
  <Paragraphs>270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Meeting Information</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802.24 TAG: Election of Officers</vt:lpstr>
      <vt:lpstr>Liaison Updates</vt:lpstr>
      <vt:lpstr>“Low latency” White Paper</vt:lpstr>
      <vt:lpstr>Current status and next Steps</vt:lpstr>
      <vt:lpstr>802.24.2 White Paper</vt:lpstr>
      <vt:lpstr>January IoT Discussion</vt:lpstr>
      <vt:lpstr>"IEEE 802 Solutions for Vertical Applications"</vt:lpstr>
      <vt:lpstr>Recap of February Teleconference</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144</cp:revision>
  <dcterms:created xsi:type="dcterms:W3CDTF">2020-10-13T15:01:18Z</dcterms:created>
  <dcterms:modified xsi:type="dcterms:W3CDTF">2022-03-04T20:11:02Z</dcterms:modified>
</cp:coreProperties>
</file>