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258" r:id="rId2"/>
    <p:sldId id="500" r:id="rId3"/>
    <p:sldId id="285" r:id="rId4"/>
    <p:sldId id="270" r:id="rId5"/>
    <p:sldId id="530" r:id="rId6"/>
    <p:sldId id="475" r:id="rId7"/>
    <p:sldId id="531" r:id="rId8"/>
    <p:sldId id="486" r:id="rId9"/>
    <p:sldId id="524" r:id="rId10"/>
    <p:sldId id="474" r:id="rId11"/>
    <p:sldId id="391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285"/>
            <p14:sldId id="270"/>
            <p14:sldId id="530"/>
            <p14:sldId id="475"/>
            <p14:sldId id="531"/>
            <p14:sldId id="486"/>
            <p14:sldId id="524"/>
            <p14:sldId id="474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23" autoAdjust="0"/>
    <p:restoredTop sz="94099" autoAdjust="0"/>
  </p:normalViewPr>
  <p:slideViewPr>
    <p:cSldViewPr>
      <p:cViewPr varScale="1">
        <p:scale>
          <a:sx n="131" d="100"/>
          <a:sy n="131" d="100"/>
        </p:scale>
        <p:origin x="156" y="7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802.24-21-0019r0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 2021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03-11-0000-low-latency-communication-white-paper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1/24-21-0017-00-IoTg-what-is-the-iot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03-12-0000-low-latency-communication-white-paper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Report</a:t>
            </a:r>
          </a:p>
          <a:p>
            <a:r>
              <a:rPr lang="en-US" dirty="0"/>
              <a:t>November 10, 2021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TAG Activity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6680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Keep a prioritized list revisit when F2F meetings resume</a:t>
            </a:r>
          </a:p>
          <a:p>
            <a:endParaRPr lang="en-US" dirty="0"/>
          </a:p>
          <a:p>
            <a:pPr lvl="1"/>
            <a:r>
              <a:rPr lang="en-US" dirty="0"/>
              <a:t>A whitepaper/document for application-specific use cases of Sub 1GHz standards 802.15.4g and 802.11ah. How use mechanisms in 802.19.3</a:t>
            </a:r>
          </a:p>
          <a:p>
            <a:pPr lvl="2"/>
            <a:r>
              <a:rPr lang="en-US" dirty="0"/>
              <a:t>Can this also include applying 802.15.4s in sub-1GHz spectrum?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IETF: Reliable and Available Wireless – keep tabs on this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802.24 white paper on IoT and P2413 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Update of first Smart Grid white paper to address latest amendments of 802.15.4 u, v, w, x, y, </a:t>
            </a:r>
            <a:r>
              <a:rPr lang="en-US" dirty="0" err="1"/>
              <a:t>Revmd</a:t>
            </a:r>
            <a:r>
              <a:rPr lang="en-US" dirty="0"/>
              <a:t>, transition to 802.15.15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1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439400" cy="4267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Action Items</a:t>
            </a:r>
          </a:p>
          <a:p>
            <a:pPr lvl="1"/>
            <a:r>
              <a:rPr lang="en-US" dirty="0"/>
              <a:t>Low Latency - </a:t>
            </a:r>
            <a:r>
              <a:rPr lang="en-US" dirty="0">
                <a:hlinkClick r:id="rId2"/>
              </a:rPr>
              <a:t>802.24-19-0003r11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Cyber Security section (Allan Jones), 802.15.3 (Ben Rolfe), </a:t>
            </a:r>
          </a:p>
          <a:p>
            <a:pPr lvl="2"/>
            <a:r>
              <a:rPr lang="en-US" dirty="0"/>
              <a:t>Request contribution on 802.11be and 11bd from 802.11 (Tim Godfrey)</a:t>
            </a:r>
          </a:p>
          <a:p>
            <a:pPr lvl="1"/>
            <a:r>
              <a:rPr lang="en-US" dirty="0"/>
              <a:t>IoT</a:t>
            </a:r>
          </a:p>
          <a:p>
            <a:pPr lvl="2"/>
            <a:r>
              <a:rPr lang="en-US" dirty="0"/>
              <a:t>Ben will make a first cut at a functional definition for IoT for next meeting (Alan and Allan will help) </a:t>
            </a:r>
          </a:p>
          <a:p>
            <a:pPr lvl="1"/>
            <a:r>
              <a:rPr lang="en-US" dirty="0"/>
              <a:t>802 solutions for vertical</a:t>
            </a:r>
          </a:p>
          <a:p>
            <a:pPr lvl="2"/>
            <a:r>
              <a:rPr lang="en-US" dirty="0"/>
              <a:t>Max will add some text regarding use of SPE to updated draft in 802.24-19-0017r7</a:t>
            </a:r>
          </a:p>
          <a:p>
            <a:pPr lvl="1"/>
            <a:endParaRPr lang="en-US" dirty="0"/>
          </a:p>
          <a:p>
            <a:r>
              <a:rPr lang="en-US" dirty="0"/>
              <a:t>Next Meeting</a:t>
            </a:r>
          </a:p>
          <a:p>
            <a:pPr lvl="1"/>
            <a:r>
              <a:rPr lang="en-US" dirty="0"/>
              <a:t>January Interim: Plan a slot PM2 Wednesday, avoid 802.18 and 15.4ab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39400" cy="4495800"/>
          </a:xfrm>
          <a:ln/>
        </p:spPr>
        <p:txBody>
          <a:bodyPr>
            <a:normAutofit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30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t"/>
            <a:r>
              <a:rPr lang="en-US" dirty="0"/>
              <a:t>Call session to order, present “Guidelines for IEEE SA meetings”</a:t>
            </a:r>
          </a:p>
          <a:p>
            <a:pPr fontAlgn="t"/>
            <a:r>
              <a:rPr lang="en-US" dirty="0"/>
              <a:t>Review of Agenda / Approval of Agenda</a:t>
            </a:r>
          </a:p>
          <a:p>
            <a:pPr fontAlgn="t"/>
            <a:r>
              <a:rPr lang="en-US" dirty="0"/>
              <a:t>Approve minutes from prior TAG meeting</a:t>
            </a:r>
          </a:p>
          <a:p>
            <a:pPr fontAlgn="t"/>
            <a:r>
              <a:rPr lang="en-US" dirty="0"/>
              <a:t>Introduction/meeting objectives / Review action items from previous meeting / Liaison Updates</a:t>
            </a:r>
          </a:p>
          <a:p>
            <a:pPr fontAlgn="t"/>
            <a:r>
              <a:rPr lang="en-US" dirty="0"/>
              <a:t>Low Latency White Paper</a:t>
            </a:r>
          </a:p>
          <a:p>
            <a:pPr fontAlgn="b"/>
            <a:r>
              <a:rPr lang="en-US" dirty="0"/>
              <a:t>Review of IoT white paper development</a:t>
            </a:r>
          </a:p>
          <a:p>
            <a:pPr lvl="1" fontAlgn="b"/>
            <a:r>
              <a:rPr lang="en-US" dirty="0"/>
              <a:t>Contribution 802.24-21-0017r0</a:t>
            </a:r>
          </a:p>
          <a:p>
            <a:pPr fontAlgn="t"/>
            <a:r>
              <a:rPr lang="en-US" dirty="0"/>
              <a:t>"IEEE 802 Solutions for Vertical Applications" White Paper</a:t>
            </a:r>
          </a:p>
          <a:p>
            <a:pPr fontAlgn="b"/>
            <a:r>
              <a:rPr lang="en-US" dirty="0"/>
              <a:t>802.24 new vertical market outreach and engagement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566400" cy="41148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Approve September TAG teleconference minutes</a:t>
            </a:r>
          </a:p>
          <a:p>
            <a:pPr lvl="1"/>
            <a:r>
              <a:rPr lang="en-US" dirty="0"/>
              <a:t>802.24-21-0014r0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Action Items from September  – </a:t>
            </a:r>
          </a:p>
          <a:p>
            <a:pPr lvl="1"/>
            <a:r>
              <a:rPr lang="en-US" dirty="0"/>
              <a:t>Alan submission to kick off discussion on IoT topic - done</a:t>
            </a:r>
          </a:p>
          <a:p>
            <a:pPr lvl="2"/>
            <a:r>
              <a:rPr lang="en-US" dirty="0">
                <a:hlinkClick r:id="rId2"/>
              </a:rPr>
              <a:t>802.24-21-0017r0</a:t>
            </a:r>
            <a:endParaRPr lang="en-US" dirty="0"/>
          </a:p>
          <a:p>
            <a:pPr lvl="1"/>
            <a:r>
              <a:rPr lang="en-US" dirty="0"/>
              <a:t>Tim: clean copy of Low Latency White Paper – done – 2019-0003r11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55DF5-1E01-4EBC-B2DA-ADD9A3ED1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762000"/>
          </a:xfrm>
        </p:spPr>
        <p:txBody>
          <a:bodyPr/>
          <a:lstStyle/>
          <a:p>
            <a:r>
              <a:rPr lang="en-US" dirty="0"/>
              <a:t>Straw Poll on March 2022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0E0C3-21B4-40D2-B80E-B59C77883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7800"/>
            <a:ext cx="10566400" cy="4191000"/>
          </a:xfrm>
        </p:spPr>
        <p:txBody>
          <a:bodyPr/>
          <a:lstStyle/>
          <a:p>
            <a:r>
              <a:rPr lang="en-US" dirty="0"/>
              <a:t>1. If the 2022 March Plenary Session is held in Orlando, Florida as an in-person only session, will you attend?  Yes – 6 / No 1 / did not answer 4</a:t>
            </a:r>
          </a:p>
          <a:p>
            <a:r>
              <a:rPr lang="en-US" dirty="0"/>
              <a:t>2. If the 2022 March Plenary Session is held in Orlando, Florida as a mixed-mode session, will you attend:</a:t>
            </a:r>
          </a:p>
          <a:p>
            <a:pPr lvl="1"/>
            <a:r>
              <a:rPr lang="en-US" dirty="0"/>
              <a:t>a) Attend In-person - 7</a:t>
            </a:r>
          </a:p>
          <a:p>
            <a:pPr lvl="1"/>
            <a:r>
              <a:rPr lang="en-US" dirty="0"/>
              <a:t>b) Attend Virtually (remotely) 1</a:t>
            </a:r>
          </a:p>
          <a:p>
            <a:pPr lvl="1"/>
            <a:r>
              <a:rPr lang="en-US" dirty="0"/>
              <a:t>c) Will not attend plenary 0</a:t>
            </a:r>
          </a:p>
          <a:p>
            <a:pPr lvl="1"/>
            <a:r>
              <a:rPr lang="en-US" dirty="0"/>
              <a:t> Did not answer 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D02EB-F988-4B2B-8E5D-91E538D50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3543F-E13D-4288-A9B8-131327AE8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063013-DF05-45D4-B416-895527E96EF4}"/>
              </a:ext>
            </a:extLst>
          </p:cNvPr>
          <p:cNvSpPr txBox="1"/>
          <p:nvPr/>
        </p:nvSpPr>
        <p:spPr>
          <a:xfrm>
            <a:off x="1171626" y="6085057"/>
            <a:ext cx="9091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* The plan is for the registration fee to be the same for in-person or remote participants</a:t>
            </a:r>
          </a:p>
        </p:txBody>
      </p:sp>
    </p:spTree>
    <p:extLst>
      <p:ext uri="{BB962C8B-B14F-4D97-AF65-F5344CB8AC3E}">
        <p14:creationId xmlns:p14="http://schemas.microsoft.com/office/powerpoint/2010/main" val="31008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15600" cy="4114800"/>
          </a:xfrm>
        </p:spPr>
        <p:txBody>
          <a:bodyPr>
            <a:normAutofit/>
          </a:bodyPr>
          <a:lstStyle/>
          <a:p>
            <a:r>
              <a:rPr lang="en-US" dirty="0"/>
              <a:t>Latest version with accepted revisions and open items highlighted:  </a:t>
            </a:r>
            <a:r>
              <a:rPr lang="en-US" dirty="0">
                <a:hlinkClick r:id="rId2"/>
              </a:rPr>
              <a:t>802.24-19-0003r12 </a:t>
            </a:r>
            <a:endParaRPr lang="en-US" dirty="0"/>
          </a:p>
          <a:p>
            <a:endParaRPr lang="en-US" dirty="0"/>
          </a:p>
          <a:p>
            <a:r>
              <a:rPr lang="en-US" dirty="0"/>
              <a:t>Action items embedded</a:t>
            </a:r>
          </a:p>
          <a:p>
            <a:r>
              <a:rPr lang="en-US" dirty="0"/>
              <a:t>Tim will reach out to 802.11 for contributions on 11be and 11bd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1D46-1869-41D7-B453-AC442030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discussion on “What is IoT”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781AD-CBCA-4247-8686-79ABEDBED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Presentation of contribution: 802.24-21-0017r0</a:t>
            </a:r>
          </a:p>
          <a:p>
            <a:endParaRPr lang="en-US" dirty="0"/>
          </a:p>
          <a:p>
            <a:r>
              <a:rPr lang="en-US" dirty="0"/>
              <a:t>“Personal” devices can be IoT, depending on use case</a:t>
            </a:r>
          </a:p>
          <a:p>
            <a:r>
              <a:rPr lang="en-US" dirty="0"/>
              <a:t>Should IoT be “internets of things” – not necessarily the public Internet – how to capture this concept</a:t>
            </a:r>
          </a:p>
          <a:p>
            <a:r>
              <a:rPr lang="en-US" dirty="0"/>
              <a:t>Concept of “satellite devices” that hang off the Personal (core) device to enhance them and provide additional data. A hidden part of fabric of IoT</a:t>
            </a:r>
          </a:p>
          <a:p>
            <a:r>
              <a:rPr lang="en-US" dirty="0"/>
              <a:t>Personal devices have “user interaction” and also “silent” activities based on sensors. Do they have sensors? Location, movement, etc.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White Paper – what is the goal and message related to IEEE 802, IoT, and Verticals? </a:t>
            </a:r>
          </a:p>
          <a:p>
            <a:pPr lvl="1"/>
            <a:r>
              <a:rPr lang="en-US" dirty="0"/>
              <a:t>We can present a broader view of IoT.  </a:t>
            </a:r>
          </a:p>
          <a:p>
            <a:pPr lvl="1"/>
            <a:r>
              <a:rPr lang="en-US" dirty="0"/>
              <a:t>What are the hidden IoT devices that may include IEEE 802 standards but are not well known.  </a:t>
            </a:r>
          </a:p>
          <a:p>
            <a:pPr lvl="1"/>
            <a:r>
              <a:rPr lang="en-US" dirty="0"/>
              <a:t>IoT has become so much broader, the original paper is not relevant. </a:t>
            </a:r>
          </a:p>
          <a:p>
            <a:pPr lvl="1"/>
            <a:endParaRPr lang="en-US" dirty="0"/>
          </a:p>
          <a:p>
            <a:r>
              <a:rPr lang="en-US" dirty="0"/>
              <a:t>Action – Ben will make a first cut at a functional definition for IoT for next meeting (Alan and Allan will help)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E78DC8-D24E-48A7-AFB6-A367B96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72455-6DBE-43FF-924A-B11B056D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57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Pending WBA liaison review (did not happen in November )</a:t>
            </a:r>
          </a:p>
          <a:p>
            <a:endParaRPr lang="en-US" dirty="0"/>
          </a:p>
          <a:p>
            <a:r>
              <a:rPr lang="en-US" dirty="0"/>
              <a:t>Single Pair Ethernet should be included – Max has ideas</a:t>
            </a:r>
          </a:p>
          <a:p>
            <a:pPr lvl="1"/>
            <a:r>
              <a:rPr lang="en-US" dirty="0"/>
              <a:t>Post SPE white paper draft</a:t>
            </a:r>
          </a:p>
          <a:p>
            <a:pPr lvl="1"/>
            <a:r>
              <a:rPr lang="en-US" dirty="0"/>
              <a:t>May be applicable</a:t>
            </a:r>
          </a:p>
          <a:p>
            <a:pPr lvl="1"/>
            <a:r>
              <a:rPr lang="en-US" dirty="0"/>
              <a:t>Review overall language to ensure scope is </a:t>
            </a:r>
            <a:r>
              <a:rPr lang="en-US" dirty="0" err="1"/>
              <a:t>wired+wireless</a:t>
            </a:r>
            <a:endParaRPr lang="en-US" dirty="0"/>
          </a:p>
          <a:p>
            <a:r>
              <a:rPr lang="en-US" dirty="0"/>
              <a:t>Next Steps</a:t>
            </a:r>
          </a:p>
          <a:p>
            <a:pPr lvl="1"/>
            <a:r>
              <a:rPr lang="en-US" dirty="0"/>
              <a:t>Update with these comments  - uploaded 802.24-19-0017r7.</a:t>
            </a:r>
          </a:p>
          <a:p>
            <a:pPr lvl="1"/>
            <a:r>
              <a:rPr lang="en-US" dirty="0"/>
              <a:t>Max will add some text regarding use of SPE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89C0-4DB6-4410-A623-4654AE615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Applications – Industry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3A753-2842-452A-912B-67971DED6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5720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802.24 serving as an opportunity for vertical markets and stakeholders (transportation, oil/gas, </a:t>
            </a:r>
            <a:r>
              <a:rPr lang="en-US" dirty="0" err="1"/>
              <a:t>etc</a:t>
            </a:r>
            <a:r>
              <a:rPr lang="en-US" dirty="0"/>
              <a:t>) engage with IEEE 802 and identify relevant “standards gaps” that we result in new projects.</a:t>
            </a:r>
          </a:p>
          <a:p>
            <a:r>
              <a:rPr lang="en-US" dirty="0"/>
              <a:t>Are representatives of these groups already involved in IEEE 802, or is some form of outreach needed? </a:t>
            </a:r>
          </a:p>
          <a:p>
            <a:r>
              <a:rPr lang="en-US" dirty="0"/>
              <a:t>Discussion / Ideas List</a:t>
            </a:r>
          </a:p>
          <a:p>
            <a:pPr lvl="1"/>
            <a:r>
              <a:rPr lang="en-US" dirty="0"/>
              <a:t>Location Services are cross-cutting in many vertical markets.  Medical/Geriatrics – could apply to 802.11az, 802.11bf,  and 802.15.4 UWB (4z, 4ab, and successors)</a:t>
            </a:r>
          </a:p>
          <a:p>
            <a:pPr lvl="1"/>
            <a:r>
              <a:rPr lang="en-US" dirty="0"/>
              <a:t>Coexistence issues – products being designed without appreciation for coexistence with existing standards. Smaller vendors need to be engaged to understand value of standards to avoid problems in deployment. Is there a place for IEEE to engage with forums D-Tech, UTC. Customers need to advocate with their suppliers to adopt standards to avoid problems.</a:t>
            </a:r>
          </a:p>
          <a:p>
            <a:pPr lvl="1"/>
            <a:r>
              <a:rPr lang="en-US" dirty="0"/>
              <a:t>The “lost step” of certification – not just the standards. </a:t>
            </a:r>
          </a:p>
          <a:p>
            <a:pPr lvl="1"/>
            <a:r>
              <a:rPr lang="en-US" dirty="0"/>
              <a:t>Home health care? Emerging market, new companies entering.  Strong tie-in with IoT, with data-gathering devices.  (implications on reliability, security) </a:t>
            </a:r>
          </a:p>
          <a:p>
            <a:r>
              <a:rPr lang="en-US" dirty="0"/>
              <a:t>Continue to promote that 802.24 is a venue for vertical stakeholders to initiate standardization</a:t>
            </a:r>
          </a:p>
          <a:p>
            <a:r>
              <a:rPr lang="en-US" dirty="0"/>
              <a:t>802.24 would function as an all-802 TIG for identifying and clarifying standardization needs for vertical markets</a:t>
            </a:r>
          </a:p>
          <a:p>
            <a:endParaRPr lang="en-US" dirty="0"/>
          </a:p>
          <a:p>
            <a:r>
              <a:rPr lang="en-US" dirty="0"/>
              <a:t>Review of IEEE 802 New Activities Brainstorming meeting from Nov 3, 2021. </a:t>
            </a:r>
          </a:p>
          <a:p>
            <a:pPr lvl="1"/>
            <a:r>
              <a:rPr lang="en-US" dirty="0"/>
              <a:t>Primary results was a review of how “WNG” activates work in the WGs. We did not “brainstorm” any new approaches. </a:t>
            </a:r>
          </a:p>
          <a:p>
            <a:pPr lvl="1"/>
            <a:r>
              <a:rPr lang="en-US" dirty="0"/>
              <a:t>Role for 802.24 to help identify the new applications, determine the “fit” for IEEE 802, and the best WG to address. </a:t>
            </a:r>
          </a:p>
          <a:p>
            <a:pPr lvl="1"/>
            <a:r>
              <a:rPr lang="en-US" dirty="0"/>
              <a:t>Possible follow-up brainstorming session on December – focus on the external outreach and identifying verticals. </a:t>
            </a:r>
          </a:p>
          <a:p>
            <a:pPr lvl="1"/>
            <a:r>
              <a:rPr lang="en-US" dirty="0"/>
              <a:t>How to make WNG groups work better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87737-4E5F-4C12-BD75-36CD8362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A9A0C1-C0A7-4FF0-8A2B-1C54C905C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5201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1124</Words>
  <Application>Microsoft Office PowerPoint</Application>
  <PresentationFormat>Widescreen</PresentationFormat>
  <Paragraphs>135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802-24-Theme1</vt:lpstr>
      <vt:lpstr>802.24 Vertical Applications TAG</vt:lpstr>
      <vt:lpstr>802.24 Overview</vt:lpstr>
      <vt:lpstr>Agenda</vt:lpstr>
      <vt:lpstr>802.24 TAG</vt:lpstr>
      <vt:lpstr>Straw Poll on March 2022 meeting</vt:lpstr>
      <vt:lpstr>“Low latency” White Paper</vt:lpstr>
      <vt:lpstr>November discussion on “What is IoT”</vt:lpstr>
      <vt:lpstr>"IEEE 802 Solutions for Vertical Applications"</vt:lpstr>
      <vt:lpstr>Vertical Applications – Industry Standards</vt:lpstr>
      <vt:lpstr>Future TAG Activity Planning</vt:lpstr>
      <vt:lpstr>802.24 TAG 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116</cp:revision>
  <dcterms:created xsi:type="dcterms:W3CDTF">2020-10-13T15:01:18Z</dcterms:created>
  <dcterms:modified xsi:type="dcterms:W3CDTF">2021-11-10T22:38:00Z</dcterms:modified>
</cp:coreProperties>
</file>