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9" r:id="rId1"/>
  </p:sldMasterIdLst>
  <p:notesMasterIdLst>
    <p:notesMasterId r:id="rId15"/>
  </p:notesMasterIdLst>
  <p:handoutMasterIdLst>
    <p:handoutMasterId r:id="rId16"/>
  </p:handoutMasterIdLst>
  <p:sldIdLst>
    <p:sldId id="258" r:id="rId2"/>
    <p:sldId id="500" r:id="rId3"/>
    <p:sldId id="294" r:id="rId4"/>
    <p:sldId id="295" r:id="rId5"/>
    <p:sldId id="618" r:id="rId6"/>
    <p:sldId id="619" r:id="rId7"/>
    <p:sldId id="578" r:id="rId8"/>
    <p:sldId id="610" r:id="rId9"/>
    <p:sldId id="611" r:id="rId10"/>
    <p:sldId id="524" r:id="rId11"/>
    <p:sldId id="416" r:id="rId12"/>
    <p:sldId id="620" r:id="rId13"/>
    <p:sldId id="621" r:id="rId14"/>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521415D9-36F7-43E2-AB2F-B90AF26B5E84}">
      <p14:sectionLst xmlns:p14="http://schemas.microsoft.com/office/powerpoint/2010/main">
        <p14:section name="Default Section" id="{FDC62493-49E5-4F60-86E9-F555B970C0E0}">
          <p14:sldIdLst>
            <p14:sldId id="258"/>
            <p14:sldId id="500"/>
            <p14:sldId id="294"/>
            <p14:sldId id="295"/>
            <p14:sldId id="618"/>
            <p14:sldId id="619"/>
            <p14:sldId id="578"/>
            <p14:sldId id="610"/>
            <p14:sldId id="611"/>
            <p14:sldId id="524"/>
            <p14:sldId id="416"/>
            <p14:sldId id="620"/>
            <p14:sldId id="62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156" autoAdjust="0"/>
    <p:restoredTop sz="94099" autoAdjust="0"/>
  </p:normalViewPr>
  <p:slideViewPr>
    <p:cSldViewPr>
      <p:cViewPr varScale="1">
        <p:scale>
          <a:sx n="159" d="100"/>
          <a:sy n="159" d="100"/>
        </p:scale>
        <p:origin x="444" y="150"/>
      </p:cViewPr>
      <p:guideLst>
        <p:guide orient="horz" pos="2160"/>
        <p:guide pos="3840"/>
      </p:guideLst>
    </p:cSldViewPr>
  </p:slideViewPr>
  <p:outlineViewPr>
    <p:cViewPr>
      <p:scale>
        <a:sx n="33" d="100"/>
        <a:sy n="33" d="100"/>
      </p:scale>
      <p:origin x="0" y="-3869"/>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19" d="100"/>
          <a:sy n="119" d="100"/>
        </p:scale>
        <p:origin x="4956"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rkema, Alan C" userId="e3b77a73-1fe0-47bd-930e-74cecb5be28c" providerId="ADAL" clId="{EA6B56AC-4054-4AE1-B9C7-558CAB19F347}"/>
    <pc:docChg chg="undo custSel addSld delSld modSld sldOrd modMainMaster modSection modHandout">
      <pc:chgData name="Berkema, Alan C" userId="e3b77a73-1fe0-47bd-930e-74cecb5be28c" providerId="ADAL" clId="{EA6B56AC-4054-4AE1-B9C7-558CAB19F347}" dt="2021-11-10T18:30:46.282" v="774" actId="1035"/>
      <pc:docMkLst>
        <pc:docMk/>
      </pc:docMkLst>
      <pc:sldChg chg="delSp modSp mod">
        <pc:chgData name="Berkema, Alan C" userId="e3b77a73-1fe0-47bd-930e-74cecb5be28c" providerId="ADAL" clId="{EA6B56AC-4054-4AE1-B9C7-558CAB19F347}" dt="2021-11-10T17:51:22.133" v="552" actId="1076"/>
        <pc:sldMkLst>
          <pc:docMk/>
          <pc:sldMk cId="0" sldId="258"/>
        </pc:sldMkLst>
        <pc:spChg chg="mod">
          <ac:chgData name="Berkema, Alan C" userId="e3b77a73-1fe0-47bd-930e-74cecb5be28c" providerId="ADAL" clId="{EA6B56AC-4054-4AE1-B9C7-558CAB19F347}" dt="2021-11-10T17:51:22.133" v="552" actId="1076"/>
          <ac:spMkLst>
            <pc:docMk/>
            <pc:sldMk cId="0" sldId="258"/>
            <ac:spMk id="2" creationId="{00000000-0000-0000-0000-000000000000}"/>
          </ac:spMkLst>
        </pc:spChg>
        <pc:spChg chg="mod">
          <ac:chgData name="Berkema, Alan C" userId="e3b77a73-1fe0-47bd-930e-74cecb5be28c" providerId="ADAL" clId="{EA6B56AC-4054-4AE1-B9C7-558CAB19F347}" dt="2021-11-10T17:50:08.234" v="485" actId="14100"/>
          <ac:spMkLst>
            <pc:docMk/>
            <pc:sldMk cId="0" sldId="258"/>
            <ac:spMk id="5" creationId="{00000000-0000-0000-0000-000000000000}"/>
          </ac:spMkLst>
        </pc:spChg>
        <pc:spChg chg="mod">
          <ac:chgData name="Berkema, Alan C" userId="e3b77a73-1fe0-47bd-930e-74cecb5be28c" providerId="ADAL" clId="{EA6B56AC-4054-4AE1-B9C7-558CAB19F347}" dt="2021-11-10T17:51:15.214" v="551" actId="1076"/>
          <ac:spMkLst>
            <pc:docMk/>
            <pc:sldMk cId="0" sldId="258"/>
            <ac:spMk id="7" creationId="{D67216CF-21D3-4676-AA9B-F31FB8143C5C}"/>
          </ac:spMkLst>
        </pc:spChg>
        <pc:spChg chg="del mod">
          <ac:chgData name="Berkema, Alan C" userId="e3b77a73-1fe0-47bd-930e-74cecb5be28c" providerId="ADAL" clId="{EA6B56AC-4054-4AE1-B9C7-558CAB19F347}" dt="2021-11-10T17:48:53.213" v="478" actId="478"/>
          <ac:spMkLst>
            <pc:docMk/>
            <pc:sldMk cId="0" sldId="258"/>
            <ac:spMk id="9" creationId="{5F6D7A3F-9728-41DB-9C4B-10E738A59DA1}"/>
          </ac:spMkLst>
        </pc:spChg>
      </pc:sldChg>
      <pc:sldChg chg="del">
        <pc:chgData name="Berkema, Alan C" userId="e3b77a73-1fe0-47bd-930e-74cecb5be28c" providerId="ADAL" clId="{EA6B56AC-4054-4AE1-B9C7-558CAB19F347}" dt="2021-11-08T20:03:45.898" v="1" actId="47"/>
        <pc:sldMkLst>
          <pc:docMk/>
          <pc:sldMk cId="3163055936" sldId="259"/>
        </pc:sldMkLst>
      </pc:sldChg>
      <pc:sldChg chg="del">
        <pc:chgData name="Berkema, Alan C" userId="e3b77a73-1fe0-47bd-930e-74cecb5be28c" providerId="ADAL" clId="{EA6B56AC-4054-4AE1-B9C7-558CAB19F347}" dt="2021-11-08T20:04:18.509" v="2" actId="47"/>
        <pc:sldMkLst>
          <pc:docMk/>
          <pc:sldMk cId="447617170" sldId="270"/>
        </pc:sldMkLst>
      </pc:sldChg>
      <pc:sldChg chg="del">
        <pc:chgData name="Berkema, Alan C" userId="e3b77a73-1fe0-47bd-930e-74cecb5be28c" providerId="ADAL" clId="{EA6B56AC-4054-4AE1-B9C7-558CAB19F347}" dt="2021-11-08T20:04:18.509" v="2" actId="47"/>
        <pc:sldMkLst>
          <pc:docMk/>
          <pc:sldMk cId="3464650041" sldId="283"/>
        </pc:sldMkLst>
      </pc:sldChg>
      <pc:sldChg chg="del">
        <pc:chgData name="Berkema, Alan C" userId="e3b77a73-1fe0-47bd-930e-74cecb5be28c" providerId="ADAL" clId="{EA6B56AC-4054-4AE1-B9C7-558CAB19F347}" dt="2021-11-08T20:04:18.509" v="2" actId="47"/>
        <pc:sldMkLst>
          <pc:docMk/>
          <pc:sldMk cId="13117183" sldId="284"/>
        </pc:sldMkLst>
      </pc:sldChg>
      <pc:sldChg chg="del">
        <pc:chgData name="Berkema, Alan C" userId="e3b77a73-1fe0-47bd-930e-74cecb5be28c" providerId="ADAL" clId="{EA6B56AC-4054-4AE1-B9C7-558CAB19F347}" dt="2021-11-08T20:10:59.056" v="34" actId="47"/>
        <pc:sldMkLst>
          <pc:docMk/>
          <pc:sldMk cId="1155415584" sldId="285"/>
        </pc:sldMkLst>
      </pc:sldChg>
      <pc:sldChg chg="del">
        <pc:chgData name="Berkema, Alan C" userId="e3b77a73-1fe0-47bd-930e-74cecb5be28c" providerId="ADAL" clId="{EA6B56AC-4054-4AE1-B9C7-558CAB19F347}" dt="2021-11-08T20:03:45.898" v="1" actId="47"/>
        <pc:sldMkLst>
          <pc:docMk/>
          <pc:sldMk cId="193308393" sldId="287"/>
        </pc:sldMkLst>
      </pc:sldChg>
      <pc:sldChg chg="del">
        <pc:chgData name="Berkema, Alan C" userId="e3b77a73-1fe0-47bd-930e-74cecb5be28c" providerId="ADAL" clId="{EA6B56AC-4054-4AE1-B9C7-558CAB19F347}" dt="2021-11-08T20:03:45.898" v="1" actId="47"/>
        <pc:sldMkLst>
          <pc:docMk/>
          <pc:sldMk cId="1343705863" sldId="288"/>
        </pc:sldMkLst>
      </pc:sldChg>
      <pc:sldChg chg="del">
        <pc:chgData name="Berkema, Alan C" userId="e3b77a73-1fe0-47bd-930e-74cecb5be28c" providerId="ADAL" clId="{EA6B56AC-4054-4AE1-B9C7-558CAB19F347}" dt="2021-11-08T20:03:45.898" v="1" actId="47"/>
        <pc:sldMkLst>
          <pc:docMk/>
          <pc:sldMk cId="969542746" sldId="289"/>
        </pc:sldMkLst>
      </pc:sldChg>
      <pc:sldChg chg="addSp modSp add mod ord modNotes">
        <pc:chgData name="Berkema, Alan C" userId="e3b77a73-1fe0-47bd-930e-74cecb5be28c" providerId="ADAL" clId="{EA6B56AC-4054-4AE1-B9C7-558CAB19F347}" dt="2021-11-10T17:51:47.154" v="554"/>
        <pc:sldMkLst>
          <pc:docMk/>
          <pc:sldMk cId="2643858592" sldId="294"/>
        </pc:sldMkLst>
        <pc:spChg chg="mod">
          <ac:chgData name="Berkema, Alan C" userId="e3b77a73-1fe0-47bd-930e-74cecb5be28c" providerId="ADAL" clId="{EA6B56AC-4054-4AE1-B9C7-558CAB19F347}" dt="2021-11-09T21:49:13.310" v="399" actId="207"/>
          <ac:spMkLst>
            <pc:docMk/>
            <pc:sldMk cId="2643858592" sldId="294"/>
            <ac:spMk id="2" creationId="{00000000-0000-0000-0000-000000000000}"/>
          </ac:spMkLst>
        </pc:spChg>
        <pc:spChg chg="add mod">
          <ac:chgData name="Berkema, Alan C" userId="e3b77a73-1fe0-47bd-930e-74cecb5be28c" providerId="ADAL" clId="{EA6B56AC-4054-4AE1-B9C7-558CAB19F347}" dt="2021-11-10T17:51:47.154" v="554"/>
          <ac:spMkLst>
            <pc:docMk/>
            <pc:sldMk cId="2643858592" sldId="294"/>
            <ac:spMk id="5" creationId="{EE67ADD7-E64A-471E-8122-DB05C58C0A99}"/>
          </ac:spMkLst>
        </pc:spChg>
        <pc:spChg chg="mod">
          <ac:chgData name="Berkema, Alan C" userId="e3b77a73-1fe0-47bd-930e-74cecb5be28c" providerId="ADAL" clId="{EA6B56AC-4054-4AE1-B9C7-558CAB19F347}" dt="2021-11-09T21:49:35.604" v="406" actId="1076"/>
          <ac:spMkLst>
            <pc:docMk/>
            <pc:sldMk cId="2643858592" sldId="294"/>
            <ac:spMk id="8" creationId="{B7665E7B-CFE9-43B9-846F-EC7F6BC839B4}"/>
          </ac:spMkLst>
        </pc:spChg>
      </pc:sldChg>
      <pc:sldChg chg="addSp modSp add mod ord modNotes">
        <pc:chgData name="Berkema, Alan C" userId="e3b77a73-1fe0-47bd-930e-74cecb5be28c" providerId="ADAL" clId="{EA6B56AC-4054-4AE1-B9C7-558CAB19F347}" dt="2021-11-10T17:51:50.343" v="555"/>
        <pc:sldMkLst>
          <pc:docMk/>
          <pc:sldMk cId="4247666330" sldId="295"/>
        </pc:sldMkLst>
        <pc:spChg chg="mod">
          <ac:chgData name="Berkema, Alan C" userId="e3b77a73-1fe0-47bd-930e-74cecb5be28c" providerId="ADAL" clId="{EA6B56AC-4054-4AE1-B9C7-558CAB19F347}" dt="2021-11-08T20:18:39.093" v="109" actId="207"/>
          <ac:spMkLst>
            <pc:docMk/>
            <pc:sldMk cId="4247666330" sldId="295"/>
            <ac:spMk id="2" creationId="{00000000-0000-0000-0000-000000000000}"/>
          </ac:spMkLst>
        </pc:spChg>
        <pc:spChg chg="add mod">
          <ac:chgData name="Berkema, Alan C" userId="e3b77a73-1fe0-47bd-930e-74cecb5be28c" providerId="ADAL" clId="{EA6B56AC-4054-4AE1-B9C7-558CAB19F347}" dt="2021-11-10T17:51:50.343" v="555"/>
          <ac:spMkLst>
            <pc:docMk/>
            <pc:sldMk cId="4247666330" sldId="295"/>
            <ac:spMk id="4" creationId="{DA56D748-495A-4B3F-8BEC-F84DCCAFAA4C}"/>
          </ac:spMkLst>
        </pc:spChg>
        <pc:spChg chg="mod">
          <ac:chgData name="Berkema, Alan C" userId="e3b77a73-1fe0-47bd-930e-74cecb5be28c" providerId="ADAL" clId="{EA6B56AC-4054-4AE1-B9C7-558CAB19F347}" dt="2021-11-08T20:18:45.082" v="110" actId="14100"/>
          <ac:spMkLst>
            <pc:docMk/>
            <pc:sldMk cId="4247666330" sldId="295"/>
            <ac:spMk id="5" creationId="{836E4FF0-D657-474D-891B-14DB24F70961}"/>
          </ac:spMkLst>
        </pc:spChg>
      </pc:sldChg>
      <pc:sldChg chg="del">
        <pc:chgData name="Berkema, Alan C" userId="e3b77a73-1fe0-47bd-930e-74cecb5be28c" providerId="ADAL" clId="{EA6B56AC-4054-4AE1-B9C7-558CAB19F347}" dt="2021-11-08T20:04:33.458" v="3" actId="47"/>
        <pc:sldMkLst>
          <pc:docMk/>
          <pc:sldMk cId="1593363395" sldId="391"/>
        </pc:sldMkLst>
      </pc:sldChg>
      <pc:sldChg chg="del">
        <pc:chgData name="Berkema, Alan C" userId="e3b77a73-1fe0-47bd-930e-74cecb5be28c" providerId="ADAL" clId="{EA6B56AC-4054-4AE1-B9C7-558CAB19F347}" dt="2021-11-08T20:04:18.509" v="2" actId="47"/>
        <pc:sldMkLst>
          <pc:docMk/>
          <pc:sldMk cId="301390320" sldId="414"/>
        </pc:sldMkLst>
      </pc:sldChg>
      <pc:sldChg chg="addSp modSp add">
        <pc:chgData name="Berkema, Alan C" userId="e3b77a73-1fe0-47bd-930e-74cecb5be28c" providerId="ADAL" clId="{EA6B56AC-4054-4AE1-B9C7-558CAB19F347}" dt="2021-11-10T18:26:25.644" v="766" actId="1076"/>
        <pc:sldMkLst>
          <pc:docMk/>
          <pc:sldMk cId="3317754097" sldId="416"/>
        </pc:sldMkLst>
        <pc:spChg chg="mod">
          <ac:chgData name="Berkema, Alan C" userId="e3b77a73-1fe0-47bd-930e-74cecb5be28c" providerId="ADAL" clId="{EA6B56AC-4054-4AE1-B9C7-558CAB19F347}" dt="2021-11-10T18:26:25.644" v="766" actId="1076"/>
          <ac:spMkLst>
            <pc:docMk/>
            <pc:sldMk cId="3317754097" sldId="416"/>
            <ac:spMk id="3" creationId="{00000000-0000-0000-0000-000000000000}"/>
          </ac:spMkLst>
        </pc:spChg>
        <pc:spChg chg="add mod">
          <ac:chgData name="Berkema, Alan C" userId="e3b77a73-1fe0-47bd-930e-74cecb5be28c" providerId="ADAL" clId="{EA6B56AC-4054-4AE1-B9C7-558CAB19F347}" dt="2021-11-10T17:54:05.290" v="571"/>
          <ac:spMkLst>
            <pc:docMk/>
            <pc:sldMk cId="3317754097" sldId="416"/>
            <ac:spMk id="5" creationId="{DE3CE1D2-121C-4607-BE4E-D64B86C54E21}"/>
          </ac:spMkLst>
        </pc:spChg>
      </pc:sldChg>
      <pc:sldChg chg="del">
        <pc:chgData name="Berkema, Alan C" userId="e3b77a73-1fe0-47bd-930e-74cecb5be28c" providerId="ADAL" clId="{EA6B56AC-4054-4AE1-B9C7-558CAB19F347}" dt="2021-11-08T20:04:33.458" v="3" actId="47"/>
        <pc:sldMkLst>
          <pc:docMk/>
          <pc:sldMk cId="3036341907" sldId="474"/>
        </pc:sldMkLst>
      </pc:sldChg>
      <pc:sldChg chg="del">
        <pc:chgData name="Berkema, Alan C" userId="e3b77a73-1fe0-47bd-930e-74cecb5be28c" providerId="ADAL" clId="{EA6B56AC-4054-4AE1-B9C7-558CAB19F347}" dt="2021-11-08T20:04:33.458" v="3" actId="47"/>
        <pc:sldMkLst>
          <pc:docMk/>
          <pc:sldMk cId="530639444" sldId="475"/>
        </pc:sldMkLst>
      </pc:sldChg>
      <pc:sldChg chg="del">
        <pc:chgData name="Berkema, Alan C" userId="e3b77a73-1fe0-47bd-930e-74cecb5be28c" providerId="ADAL" clId="{EA6B56AC-4054-4AE1-B9C7-558CAB19F347}" dt="2021-11-08T20:04:33.458" v="3" actId="47"/>
        <pc:sldMkLst>
          <pc:docMk/>
          <pc:sldMk cId="2688332452" sldId="486"/>
        </pc:sldMkLst>
      </pc:sldChg>
      <pc:sldChg chg="del">
        <pc:chgData name="Berkema, Alan C" userId="e3b77a73-1fe0-47bd-930e-74cecb5be28c" providerId="ADAL" clId="{EA6B56AC-4054-4AE1-B9C7-558CAB19F347}" dt="2021-11-08T20:04:33.458" v="3" actId="47"/>
        <pc:sldMkLst>
          <pc:docMk/>
          <pc:sldMk cId="2683149114" sldId="488"/>
        </pc:sldMkLst>
      </pc:sldChg>
      <pc:sldChg chg="del">
        <pc:chgData name="Berkema, Alan C" userId="e3b77a73-1fe0-47bd-930e-74cecb5be28c" providerId="ADAL" clId="{EA6B56AC-4054-4AE1-B9C7-558CAB19F347}" dt="2021-11-08T20:04:18.509" v="2" actId="47"/>
        <pc:sldMkLst>
          <pc:docMk/>
          <pc:sldMk cId="1858319231" sldId="495"/>
        </pc:sldMkLst>
      </pc:sldChg>
      <pc:sldChg chg="addSp delSp modSp mod">
        <pc:chgData name="Berkema, Alan C" userId="e3b77a73-1fe0-47bd-930e-74cecb5be28c" providerId="ADAL" clId="{EA6B56AC-4054-4AE1-B9C7-558CAB19F347}" dt="2021-11-10T17:51:43.282" v="553"/>
        <pc:sldMkLst>
          <pc:docMk/>
          <pc:sldMk cId="3953464694" sldId="500"/>
        </pc:sldMkLst>
        <pc:spChg chg="add del mod">
          <ac:chgData name="Berkema, Alan C" userId="e3b77a73-1fe0-47bd-930e-74cecb5be28c" providerId="ADAL" clId="{EA6B56AC-4054-4AE1-B9C7-558CAB19F347}" dt="2021-11-08T20:10:19.421" v="30" actId="478"/>
          <ac:spMkLst>
            <pc:docMk/>
            <pc:sldMk cId="3953464694" sldId="500"/>
            <ac:spMk id="2" creationId="{3F5635D4-5F44-408C-A84C-15265D6B58F9}"/>
          </ac:spMkLst>
        </pc:spChg>
        <pc:spChg chg="add del mod">
          <ac:chgData name="Berkema, Alan C" userId="e3b77a73-1fe0-47bd-930e-74cecb5be28c" providerId="ADAL" clId="{EA6B56AC-4054-4AE1-B9C7-558CAB19F347}" dt="2021-11-08T20:10:13.508" v="29" actId="478"/>
          <ac:spMkLst>
            <pc:docMk/>
            <pc:sldMk cId="3953464694" sldId="500"/>
            <ac:spMk id="3" creationId="{1F2977EE-30E4-4D20-84CE-BF6E2867EAF5}"/>
          </ac:spMkLst>
        </pc:spChg>
        <pc:spChg chg="del">
          <ac:chgData name="Berkema, Alan C" userId="e3b77a73-1fe0-47bd-930e-74cecb5be28c" providerId="ADAL" clId="{EA6B56AC-4054-4AE1-B9C7-558CAB19F347}" dt="2021-11-08T20:09:54.527" v="26" actId="478"/>
          <ac:spMkLst>
            <pc:docMk/>
            <pc:sldMk cId="3953464694" sldId="500"/>
            <ac:spMk id="6" creationId="{00000000-0000-0000-0000-000000000000}"/>
          </ac:spMkLst>
        </pc:spChg>
        <pc:spChg chg="add mod">
          <ac:chgData name="Berkema, Alan C" userId="e3b77a73-1fe0-47bd-930e-74cecb5be28c" providerId="ADAL" clId="{EA6B56AC-4054-4AE1-B9C7-558CAB19F347}" dt="2021-11-08T20:19:59.894" v="113" actId="255"/>
          <ac:spMkLst>
            <pc:docMk/>
            <pc:sldMk cId="3953464694" sldId="500"/>
            <ac:spMk id="7" creationId="{20355486-3227-475E-877B-2AB4789F0124}"/>
          </ac:spMkLst>
        </pc:spChg>
        <pc:spChg chg="add mod">
          <ac:chgData name="Berkema, Alan C" userId="e3b77a73-1fe0-47bd-930e-74cecb5be28c" providerId="ADAL" clId="{EA6B56AC-4054-4AE1-B9C7-558CAB19F347}" dt="2021-11-09T22:52:54.151" v="410" actId="115"/>
          <ac:spMkLst>
            <pc:docMk/>
            <pc:sldMk cId="3953464694" sldId="500"/>
            <ac:spMk id="8" creationId="{85B8BA28-0C9E-4087-965E-32ABEDB89036}"/>
          </ac:spMkLst>
        </pc:spChg>
        <pc:spChg chg="add mod">
          <ac:chgData name="Berkema, Alan C" userId="e3b77a73-1fe0-47bd-930e-74cecb5be28c" providerId="ADAL" clId="{EA6B56AC-4054-4AE1-B9C7-558CAB19F347}" dt="2021-11-10T17:51:43.282" v="553"/>
          <ac:spMkLst>
            <pc:docMk/>
            <pc:sldMk cId="3953464694" sldId="500"/>
            <ac:spMk id="9" creationId="{C6020663-4EAB-45B7-A743-3F2FB1BD3904}"/>
          </ac:spMkLst>
        </pc:spChg>
        <pc:spChg chg="del">
          <ac:chgData name="Berkema, Alan C" userId="e3b77a73-1fe0-47bd-930e-74cecb5be28c" providerId="ADAL" clId="{EA6B56AC-4054-4AE1-B9C7-558CAB19F347}" dt="2021-11-08T20:09:54.527" v="26" actId="478"/>
          <ac:spMkLst>
            <pc:docMk/>
            <pc:sldMk cId="3953464694" sldId="500"/>
            <ac:spMk id="4098" creationId="{00000000-0000-0000-0000-000000000000}"/>
          </ac:spMkLst>
        </pc:spChg>
        <pc:spChg chg="del">
          <ac:chgData name="Berkema, Alan C" userId="e3b77a73-1fe0-47bd-930e-74cecb5be28c" providerId="ADAL" clId="{EA6B56AC-4054-4AE1-B9C7-558CAB19F347}" dt="2021-11-08T20:09:54.527" v="26" actId="478"/>
          <ac:spMkLst>
            <pc:docMk/>
            <pc:sldMk cId="3953464694" sldId="500"/>
            <ac:spMk id="4099" creationId="{00000000-0000-0000-0000-000000000000}"/>
          </ac:spMkLst>
        </pc:spChg>
      </pc:sldChg>
      <pc:sldChg chg="add del">
        <pc:chgData name="Berkema, Alan C" userId="e3b77a73-1fe0-47bd-930e-74cecb5be28c" providerId="ADAL" clId="{EA6B56AC-4054-4AE1-B9C7-558CAB19F347}" dt="2021-11-08T20:10:59.056" v="34" actId="47"/>
        <pc:sldMkLst>
          <pc:docMk/>
          <pc:sldMk cId="707880823" sldId="501"/>
        </pc:sldMkLst>
      </pc:sldChg>
      <pc:sldChg chg="modSp add del">
        <pc:chgData name="Berkema, Alan C" userId="e3b77a73-1fe0-47bd-930e-74cecb5be28c" providerId="ADAL" clId="{EA6B56AC-4054-4AE1-B9C7-558CAB19F347}" dt="2021-11-08T20:20:34.124" v="114" actId="47"/>
        <pc:sldMkLst>
          <pc:docMk/>
          <pc:sldMk cId="3129010023" sldId="501"/>
        </pc:sldMkLst>
        <pc:spChg chg="mod">
          <ac:chgData name="Berkema, Alan C" userId="e3b77a73-1fe0-47bd-930e-74cecb5be28c" providerId="ADAL" clId="{EA6B56AC-4054-4AE1-B9C7-558CAB19F347}" dt="2021-11-08T20:16:41.700" v="88" actId="255"/>
          <ac:spMkLst>
            <pc:docMk/>
            <pc:sldMk cId="3129010023" sldId="501"/>
            <ac:spMk id="7" creationId="{20355486-3227-475E-877B-2AB4789F0124}"/>
          </ac:spMkLst>
        </pc:spChg>
      </pc:sldChg>
      <pc:sldChg chg="del">
        <pc:chgData name="Berkema, Alan C" userId="e3b77a73-1fe0-47bd-930e-74cecb5be28c" providerId="ADAL" clId="{EA6B56AC-4054-4AE1-B9C7-558CAB19F347}" dt="2021-11-08T20:04:33.458" v="3" actId="47"/>
        <pc:sldMkLst>
          <pc:docMk/>
          <pc:sldMk cId="1451735664" sldId="521"/>
        </pc:sldMkLst>
      </pc:sldChg>
      <pc:sldChg chg="del">
        <pc:chgData name="Berkema, Alan C" userId="e3b77a73-1fe0-47bd-930e-74cecb5be28c" providerId="ADAL" clId="{EA6B56AC-4054-4AE1-B9C7-558CAB19F347}" dt="2021-11-08T20:04:33.458" v="3" actId="47"/>
        <pc:sldMkLst>
          <pc:docMk/>
          <pc:sldMk cId="2575436698" sldId="522"/>
        </pc:sldMkLst>
      </pc:sldChg>
      <pc:sldChg chg="del">
        <pc:chgData name="Berkema, Alan C" userId="e3b77a73-1fe0-47bd-930e-74cecb5be28c" providerId="ADAL" clId="{EA6B56AC-4054-4AE1-B9C7-558CAB19F347}" dt="2021-11-08T20:02:24.109" v="0" actId="2696"/>
        <pc:sldMkLst>
          <pc:docMk/>
          <pc:sldMk cId="104149192" sldId="523"/>
        </pc:sldMkLst>
      </pc:sldChg>
      <pc:sldChg chg="del">
        <pc:chgData name="Berkema, Alan C" userId="e3b77a73-1fe0-47bd-930e-74cecb5be28c" providerId="ADAL" clId="{EA6B56AC-4054-4AE1-B9C7-558CAB19F347}" dt="2021-11-08T20:04:33.458" v="3" actId="47"/>
        <pc:sldMkLst>
          <pc:docMk/>
          <pc:sldMk cId="2463520164" sldId="524"/>
        </pc:sldMkLst>
      </pc:sldChg>
      <pc:sldChg chg="addSp delSp modSp add mod">
        <pc:chgData name="Berkema, Alan C" userId="e3b77a73-1fe0-47bd-930e-74cecb5be28c" providerId="ADAL" clId="{EA6B56AC-4054-4AE1-B9C7-558CAB19F347}" dt="2021-11-10T18:26:11.655" v="765" actId="1076"/>
        <pc:sldMkLst>
          <pc:docMk/>
          <pc:sldMk cId="4275282714" sldId="524"/>
        </pc:sldMkLst>
        <pc:spChg chg="mod">
          <ac:chgData name="Berkema, Alan C" userId="e3b77a73-1fe0-47bd-930e-74cecb5be28c" providerId="ADAL" clId="{EA6B56AC-4054-4AE1-B9C7-558CAB19F347}" dt="2021-11-10T18:26:11.655" v="765" actId="1076"/>
          <ac:spMkLst>
            <pc:docMk/>
            <pc:sldMk cId="4275282714" sldId="524"/>
            <ac:spMk id="3" creationId="{00000000-0000-0000-0000-000000000000}"/>
          </ac:spMkLst>
        </pc:spChg>
        <pc:spChg chg="mod">
          <ac:chgData name="Berkema, Alan C" userId="e3b77a73-1fe0-47bd-930e-74cecb5be28c" providerId="ADAL" clId="{EA6B56AC-4054-4AE1-B9C7-558CAB19F347}" dt="2021-11-08T21:42:16.794" v="357" actId="1076"/>
          <ac:spMkLst>
            <pc:docMk/>
            <pc:sldMk cId="4275282714" sldId="524"/>
            <ac:spMk id="5" creationId="{00000000-0000-0000-0000-000000000000}"/>
          </ac:spMkLst>
        </pc:spChg>
        <pc:spChg chg="del">
          <ac:chgData name="Berkema, Alan C" userId="e3b77a73-1fe0-47bd-930e-74cecb5be28c" providerId="ADAL" clId="{EA6B56AC-4054-4AE1-B9C7-558CAB19F347}" dt="2021-11-09T21:25:21.023" v="364" actId="478"/>
          <ac:spMkLst>
            <pc:docMk/>
            <pc:sldMk cId="4275282714" sldId="524"/>
            <ac:spMk id="19" creationId="{00000000-0000-0000-0000-000000000000}"/>
          </ac:spMkLst>
        </pc:spChg>
        <pc:spChg chg="add mod">
          <ac:chgData name="Berkema, Alan C" userId="e3b77a73-1fe0-47bd-930e-74cecb5be28c" providerId="ADAL" clId="{EA6B56AC-4054-4AE1-B9C7-558CAB19F347}" dt="2021-11-10T17:54:01.849" v="570"/>
          <ac:spMkLst>
            <pc:docMk/>
            <pc:sldMk cId="4275282714" sldId="524"/>
            <ac:spMk id="24" creationId="{15D3642B-72F7-42D5-A689-4E183D506030}"/>
          </ac:spMkLst>
        </pc:spChg>
      </pc:sldChg>
      <pc:sldChg chg="del">
        <pc:chgData name="Berkema, Alan C" userId="e3b77a73-1fe0-47bd-930e-74cecb5be28c" providerId="ADAL" clId="{EA6B56AC-4054-4AE1-B9C7-558CAB19F347}" dt="2021-11-08T20:04:33.458" v="3" actId="47"/>
        <pc:sldMkLst>
          <pc:docMk/>
          <pc:sldMk cId="2745016147" sldId="528"/>
        </pc:sldMkLst>
      </pc:sldChg>
      <pc:sldChg chg="del">
        <pc:chgData name="Berkema, Alan C" userId="e3b77a73-1fe0-47bd-930e-74cecb5be28c" providerId="ADAL" clId="{EA6B56AC-4054-4AE1-B9C7-558CAB19F347}" dt="2021-11-08T20:04:33.458" v="3" actId="47"/>
        <pc:sldMkLst>
          <pc:docMk/>
          <pc:sldMk cId="4282140805" sldId="529"/>
        </pc:sldMkLst>
      </pc:sldChg>
      <pc:sldChg chg="add del">
        <pc:chgData name="Berkema, Alan C" userId="e3b77a73-1fe0-47bd-930e-74cecb5be28c" providerId="ADAL" clId="{EA6B56AC-4054-4AE1-B9C7-558CAB19F347}" dt="2021-11-08T20:29:32.767" v="158" actId="47"/>
        <pc:sldMkLst>
          <pc:docMk/>
          <pc:sldMk cId="3066858849" sldId="573"/>
        </pc:sldMkLst>
      </pc:sldChg>
      <pc:sldChg chg="addSp modSp add mod">
        <pc:chgData name="Berkema, Alan C" userId="e3b77a73-1fe0-47bd-930e-74cecb5be28c" providerId="ADAL" clId="{EA6B56AC-4054-4AE1-B9C7-558CAB19F347}" dt="2021-11-10T17:51:58.982" v="558"/>
        <pc:sldMkLst>
          <pc:docMk/>
          <pc:sldMk cId="2395600998" sldId="578"/>
        </pc:sldMkLst>
        <pc:spChg chg="mod">
          <ac:chgData name="Berkema, Alan C" userId="e3b77a73-1fe0-47bd-930e-74cecb5be28c" providerId="ADAL" clId="{EA6B56AC-4054-4AE1-B9C7-558CAB19F347}" dt="2021-11-09T22:55:12.535" v="418" actId="20577"/>
          <ac:spMkLst>
            <pc:docMk/>
            <pc:sldMk cId="2395600998" sldId="578"/>
            <ac:spMk id="2" creationId="{00000000-0000-0000-0000-000000000000}"/>
          </ac:spMkLst>
        </pc:spChg>
        <pc:spChg chg="mod">
          <ac:chgData name="Berkema, Alan C" userId="e3b77a73-1fe0-47bd-930e-74cecb5be28c" providerId="ADAL" clId="{EA6B56AC-4054-4AE1-B9C7-558CAB19F347}" dt="2021-11-09T21:46:22.543" v="395" actId="115"/>
          <ac:spMkLst>
            <pc:docMk/>
            <pc:sldMk cId="2395600998" sldId="578"/>
            <ac:spMk id="5" creationId="{987D333D-FFBB-4AC0-AD9D-45C5E0B0A409}"/>
          </ac:spMkLst>
        </pc:spChg>
        <pc:spChg chg="mod">
          <ac:chgData name="Berkema, Alan C" userId="e3b77a73-1fe0-47bd-930e-74cecb5be28c" providerId="ADAL" clId="{EA6B56AC-4054-4AE1-B9C7-558CAB19F347}" dt="2021-11-09T21:46:09.168" v="394" actId="115"/>
          <ac:spMkLst>
            <pc:docMk/>
            <pc:sldMk cId="2395600998" sldId="578"/>
            <ac:spMk id="6" creationId="{DB2B88D2-FF71-4460-AB21-BB291B4ECAE9}"/>
          </ac:spMkLst>
        </pc:spChg>
        <pc:spChg chg="add mod">
          <ac:chgData name="Berkema, Alan C" userId="e3b77a73-1fe0-47bd-930e-74cecb5be28c" providerId="ADAL" clId="{EA6B56AC-4054-4AE1-B9C7-558CAB19F347}" dt="2021-11-10T17:51:58.982" v="558"/>
          <ac:spMkLst>
            <pc:docMk/>
            <pc:sldMk cId="2395600998" sldId="578"/>
            <ac:spMk id="7" creationId="{3E498999-5194-4C46-8C2B-97D2127E81E4}"/>
          </ac:spMkLst>
        </pc:spChg>
      </pc:sldChg>
      <pc:sldChg chg="modSp add del mod">
        <pc:chgData name="Berkema, Alan C" userId="e3b77a73-1fe0-47bd-930e-74cecb5be28c" providerId="ADAL" clId="{EA6B56AC-4054-4AE1-B9C7-558CAB19F347}" dt="2021-11-08T20:22:55.755" v="118" actId="47"/>
        <pc:sldMkLst>
          <pc:docMk/>
          <pc:sldMk cId="1421214823" sldId="607"/>
        </pc:sldMkLst>
        <pc:spChg chg="mod">
          <ac:chgData name="Berkema, Alan C" userId="e3b77a73-1fe0-47bd-930e-74cecb5be28c" providerId="ADAL" clId="{EA6B56AC-4054-4AE1-B9C7-558CAB19F347}" dt="2021-11-08T20:16:27.119" v="86" actId="113"/>
          <ac:spMkLst>
            <pc:docMk/>
            <pc:sldMk cId="1421214823" sldId="607"/>
            <ac:spMk id="2" creationId="{00000000-0000-0000-0000-000000000000}"/>
          </ac:spMkLst>
        </pc:spChg>
        <pc:spChg chg="mod">
          <ac:chgData name="Berkema, Alan C" userId="e3b77a73-1fe0-47bd-930e-74cecb5be28c" providerId="ADAL" clId="{EA6B56AC-4054-4AE1-B9C7-558CAB19F347}" dt="2021-11-08T20:14:51.356" v="71" actId="1076"/>
          <ac:spMkLst>
            <pc:docMk/>
            <pc:sldMk cId="1421214823" sldId="607"/>
            <ac:spMk id="3" creationId="{47AC8704-B9B7-4312-BEA6-B0EB00FCE598}"/>
          </ac:spMkLst>
        </pc:spChg>
        <pc:spChg chg="mod">
          <ac:chgData name="Berkema, Alan C" userId="e3b77a73-1fe0-47bd-930e-74cecb5be28c" providerId="ADAL" clId="{EA6B56AC-4054-4AE1-B9C7-558CAB19F347}" dt="2021-11-08T20:21:54.769" v="117" actId="14100"/>
          <ac:spMkLst>
            <pc:docMk/>
            <pc:sldMk cId="1421214823" sldId="607"/>
            <ac:spMk id="4" creationId="{71188C04-8028-4725-8672-993871030AD6}"/>
          </ac:spMkLst>
        </pc:spChg>
      </pc:sldChg>
      <pc:sldChg chg="addSp modSp add mod">
        <pc:chgData name="Berkema, Alan C" userId="e3b77a73-1fe0-47bd-930e-74cecb5be28c" providerId="ADAL" clId="{EA6B56AC-4054-4AE1-B9C7-558CAB19F347}" dt="2021-11-10T18:05:23.342" v="655" actId="1076"/>
        <pc:sldMkLst>
          <pc:docMk/>
          <pc:sldMk cId="3103184311" sldId="610"/>
        </pc:sldMkLst>
        <pc:spChg chg="mod">
          <ac:chgData name="Berkema, Alan C" userId="e3b77a73-1fe0-47bd-930e-74cecb5be28c" providerId="ADAL" clId="{EA6B56AC-4054-4AE1-B9C7-558CAB19F347}" dt="2021-11-10T18:03:18.479" v="647" actId="1076"/>
          <ac:spMkLst>
            <pc:docMk/>
            <pc:sldMk cId="3103184311" sldId="610"/>
            <ac:spMk id="2" creationId="{00000000-0000-0000-0000-000000000000}"/>
          </ac:spMkLst>
        </pc:spChg>
        <pc:spChg chg="add mod">
          <ac:chgData name="Berkema, Alan C" userId="e3b77a73-1fe0-47bd-930e-74cecb5be28c" providerId="ADAL" clId="{EA6B56AC-4054-4AE1-B9C7-558CAB19F347}" dt="2021-11-10T17:52:02.445" v="559"/>
          <ac:spMkLst>
            <pc:docMk/>
            <pc:sldMk cId="3103184311" sldId="610"/>
            <ac:spMk id="14" creationId="{FCBE5AD0-D6A7-40BD-9050-DA9F12F9852D}"/>
          </ac:spMkLst>
        </pc:spChg>
        <pc:spChg chg="mod">
          <ac:chgData name="Berkema, Alan C" userId="e3b77a73-1fe0-47bd-930e-74cecb5be28c" providerId="ADAL" clId="{EA6B56AC-4054-4AE1-B9C7-558CAB19F347}" dt="2021-11-10T18:02:25.801" v="617" actId="1076"/>
          <ac:spMkLst>
            <pc:docMk/>
            <pc:sldMk cId="3103184311" sldId="610"/>
            <ac:spMk id="30" creationId="{978A4A4D-226C-48A1-BE21-B2CF4B5A03CB}"/>
          </ac:spMkLst>
        </pc:spChg>
        <pc:spChg chg="mod">
          <ac:chgData name="Berkema, Alan C" userId="e3b77a73-1fe0-47bd-930e-74cecb5be28c" providerId="ADAL" clId="{EA6B56AC-4054-4AE1-B9C7-558CAB19F347}" dt="2021-11-10T18:05:23.342" v="655" actId="1076"/>
          <ac:spMkLst>
            <pc:docMk/>
            <pc:sldMk cId="3103184311" sldId="610"/>
            <ac:spMk id="31" creationId="{8FAFBB01-4F94-43A3-BD07-52ED8E9C720F}"/>
          </ac:spMkLst>
        </pc:spChg>
      </pc:sldChg>
      <pc:sldChg chg="addSp delSp modSp add mod">
        <pc:chgData name="Berkema, Alan C" userId="e3b77a73-1fe0-47bd-930e-74cecb5be28c" providerId="ADAL" clId="{EA6B56AC-4054-4AE1-B9C7-558CAB19F347}" dt="2021-11-10T17:52:10.515" v="560"/>
        <pc:sldMkLst>
          <pc:docMk/>
          <pc:sldMk cId="2625163915" sldId="611"/>
        </pc:sldMkLst>
        <pc:spChg chg="mod">
          <ac:chgData name="Berkema, Alan C" userId="e3b77a73-1fe0-47bd-930e-74cecb5be28c" providerId="ADAL" clId="{EA6B56AC-4054-4AE1-B9C7-558CAB19F347}" dt="2021-11-08T21:15:46.156" v="345" actId="255"/>
          <ac:spMkLst>
            <pc:docMk/>
            <pc:sldMk cId="2625163915" sldId="611"/>
            <ac:spMk id="2" creationId="{00000000-0000-0000-0000-000000000000}"/>
          </ac:spMkLst>
        </pc:spChg>
        <pc:spChg chg="add mod">
          <ac:chgData name="Berkema, Alan C" userId="e3b77a73-1fe0-47bd-930e-74cecb5be28c" providerId="ADAL" clId="{EA6B56AC-4054-4AE1-B9C7-558CAB19F347}" dt="2021-11-08T21:13:41.517" v="305" actId="1076"/>
          <ac:spMkLst>
            <pc:docMk/>
            <pc:sldMk cId="2625163915" sldId="611"/>
            <ac:spMk id="3" creationId="{7A541150-C884-4D4E-9FDF-19E2BD98313F}"/>
          </ac:spMkLst>
        </pc:spChg>
        <pc:spChg chg="del">
          <ac:chgData name="Berkema, Alan C" userId="e3b77a73-1fe0-47bd-930e-74cecb5be28c" providerId="ADAL" clId="{EA6B56AC-4054-4AE1-B9C7-558CAB19F347}" dt="2021-11-08T21:02:12.700" v="175" actId="478"/>
          <ac:spMkLst>
            <pc:docMk/>
            <pc:sldMk cId="2625163915" sldId="611"/>
            <ac:spMk id="7" creationId="{FDD20DA3-CB1B-4D79-8FD5-202E95553F88}"/>
          </ac:spMkLst>
        </pc:spChg>
        <pc:spChg chg="add mod">
          <ac:chgData name="Berkema, Alan C" userId="e3b77a73-1fe0-47bd-930e-74cecb5be28c" providerId="ADAL" clId="{EA6B56AC-4054-4AE1-B9C7-558CAB19F347}" dt="2021-11-08T21:14:30.494" v="308" actId="113"/>
          <ac:spMkLst>
            <pc:docMk/>
            <pc:sldMk cId="2625163915" sldId="611"/>
            <ac:spMk id="18" creationId="{1EED43B0-B830-418C-8060-2E1263234B8E}"/>
          </ac:spMkLst>
        </pc:spChg>
        <pc:spChg chg="add mod">
          <ac:chgData name="Berkema, Alan C" userId="e3b77a73-1fe0-47bd-930e-74cecb5be28c" providerId="ADAL" clId="{EA6B56AC-4054-4AE1-B9C7-558CAB19F347}" dt="2021-11-08T21:11:38.094" v="298" actId="1037"/>
          <ac:spMkLst>
            <pc:docMk/>
            <pc:sldMk cId="2625163915" sldId="611"/>
            <ac:spMk id="22" creationId="{1B9666D7-9846-4779-B2E0-A4E492665C15}"/>
          </ac:spMkLst>
        </pc:spChg>
        <pc:spChg chg="add mod">
          <ac:chgData name="Berkema, Alan C" userId="e3b77a73-1fe0-47bd-930e-74cecb5be28c" providerId="ADAL" clId="{EA6B56AC-4054-4AE1-B9C7-558CAB19F347}" dt="2021-11-08T21:14:07.164" v="307" actId="1076"/>
          <ac:spMkLst>
            <pc:docMk/>
            <pc:sldMk cId="2625163915" sldId="611"/>
            <ac:spMk id="24" creationId="{ADF387E6-0BA0-4F81-A796-06908B7B092C}"/>
          </ac:spMkLst>
        </pc:spChg>
        <pc:spChg chg="add mod">
          <ac:chgData name="Berkema, Alan C" userId="e3b77a73-1fe0-47bd-930e-74cecb5be28c" providerId="ADAL" clId="{EA6B56AC-4054-4AE1-B9C7-558CAB19F347}" dt="2021-11-10T17:52:10.515" v="560"/>
          <ac:spMkLst>
            <pc:docMk/>
            <pc:sldMk cId="2625163915" sldId="611"/>
            <ac:spMk id="25" creationId="{2764000F-A072-4F74-A7D0-9637343C7F56}"/>
          </ac:spMkLst>
        </pc:spChg>
        <pc:spChg chg="mod">
          <ac:chgData name="Berkema, Alan C" userId="e3b77a73-1fe0-47bd-930e-74cecb5be28c" providerId="ADAL" clId="{EA6B56AC-4054-4AE1-B9C7-558CAB19F347}" dt="2021-11-08T21:15:02.946" v="339" actId="20577"/>
          <ac:spMkLst>
            <pc:docMk/>
            <pc:sldMk cId="2625163915" sldId="611"/>
            <ac:spMk id="30" creationId="{978A4A4D-226C-48A1-BE21-B2CF4B5A03CB}"/>
          </ac:spMkLst>
        </pc:spChg>
        <pc:picChg chg="del">
          <ac:chgData name="Berkema, Alan C" userId="e3b77a73-1fe0-47bd-930e-74cecb5be28c" providerId="ADAL" clId="{EA6B56AC-4054-4AE1-B9C7-558CAB19F347}" dt="2021-11-08T20:26:41.241" v="123" actId="478"/>
          <ac:picMkLst>
            <pc:docMk/>
            <pc:sldMk cId="2625163915" sldId="611"/>
            <ac:picMk id="4" creationId="{F5F7318D-2954-4ABF-870F-A89CC37FAC87}"/>
          </ac:picMkLst>
        </pc:picChg>
        <pc:picChg chg="mod">
          <ac:chgData name="Berkema, Alan C" userId="e3b77a73-1fe0-47bd-930e-74cecb5be28c" providerId="ADAL" clId="{EA6B56AC-4054-4AE1-B9C7-558CAB19F347}" dt="2021-11-08T21:15:10.824" v="343" actId="1035"/>
          <ac:picMkLst>
            <pc:docMk/>
            <pc:sldMk cId="2625163915" sldId="611"/>
            <ac:picMk id="8" creationId="{FC39BAB5-A5C3-48E4-821F-4DCECA851AD4}"/>
          </ac:picMkLst>
        </pc:picChg>
        <pc:picChg chg="add mod">
          <ac:chgData name="Berkema, Alan C" userId="e3b77a73-1fe0-47bd-930e-74cecb5be28c" providerId="ADAL" clId="{EA6B56AC-4054-4AE1-B9C7-558CAB19F347}" dt="2021-11-08T21:13:38.809" v="304" actId="1076"/>
          <ac:picMkLst>
            <pc:docMk/>
            <pc:sldMk cId="2625163915" sldId="611"/>
            <ac:picMk id="14" creationId="{A5F3EBE8-6D22-4758-B2EB-B28880E57C08}"/>
          </ac:picMkLst>
        </pc:picChg>
        <pc:picChg chg="mod">
          <ac:chgData name="Berkema, Alan C" userId="e3b77a73-1fe0-47bd-930e-74cecb5be28c" providerId="ADAL" clId="{EA6B56AC-4054-4AE1-B9C7-558CAB19F347}" dt="2021-11-08T21:02:07.252" v="174" actId="1076"/>
          <ac:picMkLst>
            <pc:docMk/>
            <pc:sldMk cId="2625163915" sldId="611"/>
            <ac:picMk id="32" creationId="{5DFBE404-B453-4CDB-B69E-8412A4CC2821}"/>
          </ac:picMkLst>
        </pc:picChg>
        <pc:picChg chg="del mod">
          <ac:chgData name="Berkema, Alan C" userId="e3b77a73-1fe0-47bd-930e-74cecb5be28c" providerId="ADAL" clId="{EA6B56AC-4054-4AE1-B9C7-558CAB19F347}" dt="2021-11-08T21:01:56.919" v="172" actId="478"/>
          <ac:picMkLst>
            <pc:docMk/>
            <pc:sldMk cId="2625163915" sldId="611"/>
            <ac:picMk id="36" creationId="{1A02F896-0084-436F-8A92-9AE6356DC719}"/>
          </ac:picMkLst>
        </pc:picChg>
        <pc:cxnChg chg="mod">
          <ac:chgData name="Berkema, Alan C" userId="e3b77a73-1fe0-47bd-930e-74cecb5be28c" providerId="ADAL" clId="{EA6B56AC-4054-4AE1-B9C7-558CAB19F347}" dt="2021-11-08T21:13:41.517" v="305" actId="1076"/>
          <ac:cxnSpMkLst>
            <pc:docMk/>
            <pc:sldMk cId="2625163915" sldId="611"/>
            <ac:cxnSpMk id="5" creationId="{0285B479-8869-4E97-A3EC-775B07168D1D}"/>
          </ac:cxnSpMkLst>
        </pc:cxnChg>
        <pc:cxnChg chg="mod">
          <ac:chgData name="Berkema, Alan C" userId="e3b77a73-1fe0-47bd-930e-74cecb5be28c" providerId="ADAL" clId="{EA6B56AC-4054-4AE1-B9C7-558CAB19F347}" dt="2021-11-08T21:02:21.580" v="177" actId="14100"/>
          <ac:cxnSpMkLst>
            <pc:docMk/>
            <pc:sldMk cId="2625163915" sldId="611"/>
            <ac:cxnSpMk id="34" creationId="{274D2CB1-4412-4DD5-AC40-32C3B8B6DC54}"/>
          </ac:cxnSpMkLst>
        </pc:cxnChg>
        <pc:cxnChg chg="mod">
          <ac:chgData name="Berkema, Alan C" userId="e3b77a73-1fe0-47bd-930e-74cecb5be28c" providerId="ADAL" clId="{EA6B56AC-4054-4AE1-B9C7-558CAB19F347}" dt="2021-11-08T21:02:30.741" v="178" actId="14100"/>
          <ac:cxnSpMkLst>
            <pc:docMk/>
            <pc:sldMk cId="2625163915" sldId="611"/>
            <ac:cxnSpMk id="37" creationId="{657505EF-055F-4256-901B-FCD76A33CDBB}"/>
          </ac:cxnSpMkLst>
        </pc:cxnChg>
      </pc:sldChg>
      <pc:sldChg chg="add del">
        <pc:chgData name="Berkema, Alan C" userId="e3b77a73-1fe0-47bd-930e-74cecb5be28c" providerId="ADAL" clId="{EA6B56AC-4054-4AE1-B9C7-558CAB19F347}" dt="2021-11-08T20:29:32.767" v="158" actId="47"/>
        <pc:sldMkLst>
          <pc:docMk/>
          <pc:sldMk cId="4013567640" sldId="612"/>
        </pc:sldMkLst>
      </pc:sldChg>
      <pc:sldChg chg="add del">
        <pc:chgData name="Berkema, Alan C" userId="e3b77a73-1fe0-47bd-930e-74cecb5be28c" providerId="ADAL" clId="{EA6B56AC-4054-4AE1-B9C7-558CAB19F347}" dt="2021-11-08T20:29:34.525" v="159" actId="47"/>
        <pc:sldMkLst>
          <pc:docMk/>
          <pc:sldMk cId="2981079268" sldId="613"/>
        </pc:sldMkLst>
      </pc:sldChg>
      <pc:sldChg chg="addSp modSp add mod">
        <pc:chgData name="Berkema, Alan C" userId="e3b77a73-1fe0-47bd-930e-74cecb5be28c" providerId="ADAL" clId="{EA6B56AC-4054-4AE1-B9C7-558CAB19F347}" dt="2021-11-10T17:51:53.188" v="556"/>
        <pc:sldMkLst>
          <pc:docMk/>
          <pc:sldMk cId="934699433" sldId="618"/>
        </pc:sldMkLst>
        <pc:spChg chg="mod">
          <ac:chgData name="Berkema, Alan C" userId="e3b77a73-1fe0-47bd-930e-74cecb5be28c" providerId="ADAL" clId="{EA6B56AC-4054-4AE1-B9C7-558CAB19F347}" dt="2021-11-08T20:16:16.246" v="84" actId="255"/>
          <ac:spMkLst>
            <pc:docMk/>
            <pc:sldMk cId="934699433" sldId="618"/>
            <ac:spMk id="2" creationId="{00000000-0000-0000-0000-000000000000}"/>
          </ac:spMkLst>
        </pc:spChg>
        <pc:spChg chg="mod">
          <ac:chgData name="Berkema, Alan C" userId="e3b77a73-1fe0-47bd-930e-74cecb5be28c" providerId="ADAL" clId="{EA6B56AC-4054-4AE1-B9C7-558CAB19F347}" dt="2021-11-09T22:54:14.464" v="411" actId="115"/>
          <ac:spMkLst>
            <pc:docMk/>
            <pc:sldMk cId="934699433" sldId="618"/>
            <ac:spMk id="3" creationId="{47AC8704-B9B7-4312-BEA6-B0EB00FCE598}"/>
          </ac:spMkLst>
        </pc:spChg>
        <pc:spChg chg="mod">
          <ac:chgData name="Berkema, Alan C" userId="e3b77a73-1fe0-47bd-930e-74cecb5be28c" providerId="ADAL" clId="{EA6B56AC-4054-4AE1-B9C7-558CAB19F347}" dt="2021-11-08T20:15:04.255" v="79" actId="1038"/>
          <ac:spMkLst>
            <pc:docMk/>
            <pc:sldMk cId="934699433" sldId="618"/>
            <ac:spMk id="4" creationId="{71188C04-8028-4725-8672-993871030AD6}"/>
          </ac:spMkLst>
        </pc:spChg>
        <pc:spChg chg="mod">
          <ac:chgData name="Berkema, Alan C" userId="e3b77a73-1fe0-47bd-930e-74cecb5be28c" providerId="ADAL" clId="{EA6B56AC-4054-4AE1-B9C7-558CAB19F347}" dt="2021-11-08T20:15:04.255" v="79" actId="1038"/>
          <ac:spMkLst>
            <pc:docMk/>
            <pc:sldMk cId="934699433" sldId="618"/>
            <ac:spMk id="6" creationId="{12F6DC82-C14C-4E15-8422-D6E2D61168EE}"/>
          </ac:spMkLst>
        </pc:spChg>
        <pc:spChg chg="add mod">
          <ac:chgData name="Berkema, Alan C" userId="e3b77a73-1fe0-47bd-930e-74cecb5be28c" providerId="ADAL" clId="{EA6B56AC-4054-4AE1-B9C7-558CAB19F347}" dt="2021-11-10T17:51:53.188" v="556"/>
          <ac:spMkLst>
            <pc:docMk/>
            <pc:sldMk cId="934699433" sldId="618"/>
            <ac:spMk id="7" creationId="{C4B00080-1EE3-40DE-B7EE-B9D09AF39F04}"/>
          </ac:spMkLst>
        </pc:spChg>
      </pc:sldChg>
      <pc:sldChg chg="addSp modSp add mod modNotes">
        <pc:chgData name="Berkema, Alan C" userId="e3b77a73-1fe0-47bd-930e-74cecb5be28c" providerId="ADAL" clId="{EA6B56AC-4054-4AE1-B9C7-558CAB19F347}" dt="2021-11-10T17:51:56.148" v="557"/>
        <pc:sldMkLst>
          <pc:docMk/>
          <pc:sldMk cId="3848531811" sldId="619"/>
        </pc:sldMkLst>
        <pc:spChg chg="mod">
          <ac:chgData name="Berkema, Alan C" userId="e3b77a73-1fe0-47bd-930e-74cecb5be28c" providerId="ADAL" clId="{EA6B56AC-4054-4AE1-B9C7-558CAB19F347}" dt="2021-11-08T20:19:20.230" v="111" actId="1076"/>
          <ac:spMkLst>
            <pc:docMk/>
            <pc:sldMk cId="3848531811" sldId="619"/>
            <ac:spMk id="2" creationId="{00000000-0000-0000-0000-000000000000}"/>
          </ac:spMkLst>
        </pc:spChg>
        <pc:spChg chg="mod">
          <ac:chgData name="Berkema, Alan C" userId="e3b77a73-1fe0-47bd-930e-74cecb5be28c" providerId="ADAL" clId="{EA6B56AC-4054-4AE1-B9C7-558CAB19F347}" dt="2021-11-08T20:17:16.488" v="95" actId="14100"/>
          <ac:spMkLst>
            <pc:docMk/>
            <pc:sldMk cId="3848531811" sldId="619"/>
            <ac:spMk id="5" creationId="{D8A1CC5D-8965-4980-9E54-4D0CA8FBCB40}"/>
          </ac:spMkLst>
        </pc:spChg>
        <pc:spChg chg="add mod">
          <ac:chgData name="Berkema, Alan C" userId="e3b77a73-1fe0-47bd-930e-74cecb5be28c" providerId="ADAL" clId="{EA6B56AC-4054-4AE1-B9C7-558CAB19F347}" dt="2021-11-10T17:51:56.148" v="557"/>
          <ac:spMkLst>
            <pc:docMk/>
            <pc:sldMk cId="3848531811" sldId="619"/>
            <ac:spMk id="6" creationId="{862A72D2-AAE1-4AEA-A513-477164C3952A}"/>
          </ac:spMkLst>
        </pc:spChg>
        <pc:spChg chg="mod">
          <ac:chgData name="Berkema, Alan C" userId="e3b77a73-1fe0-47bd-930e-74cecb5be28c" providerId="ADAL" clId="{EA6B56AC-4054-4AE1-B9C7-558CAB19F347}" dt="2021-11-08T20:17:53.876" v="98" actId="6549"/>
          <ac:spMkLst>
            <pc:docMk/>
            <pc:sldMk cId="3848531811" sldId="619"/>
            <ac:spMk id="7" creationId="{98837B63-A4BD-42D1-913D-D0A69323DC19}"/>
          </ac:spMkLst>
        </pc:spChg>
        <pc:spChg chg="mod">
          <ac:chgData name="Berkema, Alan C" userId="e3b77a73-1fe0-47bd-930e-74cecb5be28c" providerId="ADAL" clId="{EA6B56AC-4054-4AE1-B9C7-558CAB19F347}" dt="2021-11-08T20:18:18.600" v="106" actId="1036"/>
          <ac:spMkLst>
            <pc:docMk/>
            <pc:sldMk cId="3848531811" sldId="619"/>
            <ac:spMk id="8" creationId="{4A910444-173A-40CC-ACDF-B7528D1F5233}"/>
          </ac:spMkLst>
        </pc:spChg>
      </pc:sldChg>
      <pc:sldChg chg="addSp delSp modSp add mod">
        <pc:chgData name="Berkema, Alan C" userId="e3b77a73-1fe0-47bd-930e-74cecb5be28c" providerId="ADAL" clId="{EA6B56AC-4054-4AE1-B9C7-558CAB19F347}" dt="2021-11-10T18:30:46.282" v="774" actId="1035"/>
        <pc:sldMkLst>
          <pc:docMk/>
          <pc:sldMk cId="926767292" sldId="620"/>
        </pc:sldMkLst>
        <pc:spChg chg="del">
          <ac:chgData name="Berkema, Alan C" userId="e3b77a73-1fe0-47bd-930e-74cecb5be28c" providerId="ADAL" clId="{EA6B56AC-4054-4AE1-B9C7-558CAB19F347}" dt="2021-11-09T22:56:13.661" v="427" actId="478"/>
          <ac:spMkLst>
            <pc:docMk/>
            <pc:sldMk cId="926767292" sldId="620"/>
            <ac:spMk id="2" creationId="{00000000-0000-0000-0000-000000000000}"/>
          </ac:spMkLst>
        </pc:spChg>
        <pc:spChg chg="del mod">
          <ac:chgData name="Berkema, Alan C" userId="e3b77a73-1fe0-47bd-930e-74cecb5be28c" providerId="ADAL" clId="{EA6B56AC-4054-4AE1-B9C7-558CAB19F347}" dt="2021-11-09T22:56:00.041" v="421" actId="478"/>
          <ac:spMkLst>
            <pc:docMk/>
            <pc:sldMk cId="926767292" sldId="620"/>
            <ac:spMk id="3" creationId="{00000000-0000-0000-0000-000000000000}"/>
          </ac:spMkLst>
        </pc:spChg>
        <pc:spChg chg="mod">
          <ac:chgData name="Berkema, Alan C" userId="e3b77a73-1fe0-47bd-930e-74cecb5be28c" providerId="ADAL" clId="{EA6B56AC-4054-4AE1-B9C7-558CAB19F347}" dt="2021-11-10T18:30:46.282" v="774" actId="1035"/>
          <ac:spMkLst>
            <pc:docMk/>
            <pc:sldMk cId="926767292" sldId="620"/>
            <ac:spMk id="5" creationId="{00000000-0000-0000-0000-000000000000}"/>
          </ac:spMkLst>
        </pc:spChg>
        <pc:spChg chg="del">
          <ac:chgData name="Berkema, Alan C" userId="e3b77a73-1fe0-47bd-930e-74cecb5be28c" providerId="ADAL" clId="{EA6B56AC-4054-4AE1-B9C7-558CAB19F347}" dt="2021-11-09T22:56:13.661" v="427" actId="478"/>
          <ac:spMkLst>
            <pc:docMk/>
            <pc:sldMk cId="926767292" sldId="620"/>
            <ac:spMk id="13" creationId="{00000000-0000-0000-0000-000000000000}"/>
          </ac:spMkLst>
        </pc:spChg>
        <pc:spChg chg="del">
          <ac:chgData name="Berkema, Alan C" userId="e3b77a73-1fe0-47bd-930e-74cecb5be28c" providerId="ADAL" clId="{EA6B56AC-4054-4AE1-B9C7-558CAB19F347}" dt="2021-11-09T22:56:13.661" v="427" actId="478"/>
          <ac:spMkLst>
            <pc:docMk/>
            <pc:sldMk cId="926767292" sldId="620"/>
            <ac:spMk id="14" creationId="{00000000-0000-0000-0000-000000000000}"/>
          </ac:spMkLst>
        </pc:spChg>
        <pc:spChg chg="del">
          <ac:chgData name="Berkema, Alan C" userId="e3b77a73-1fe0-47bd-930e-74cecb5be28c" providerId="ADAL" clId="{EA6B56AC-4054-4AE1-B9C7-558CAB19F347}" dt="2021-11-09T22:56:13.661" v="427" actId="478"/>
          <ac:spMkLst>
            <pc:docMk/>
            <pc:sldMk cId="926767292" sldId="620"/>
            <ac:spMk id="15" creationId="{00000000-0000-0000-0000-000000000000}"/>
          </ac:spMkLst>
        </pc:spChg>
        <pc:spChg chg="del">
          <ac:chgData name="Berkema, Alan C" userId="e3b77a73-1fe0-47bd-930e-74cecb5be28c" providerId="ADAL" clId="{EA6B56AC-4054-4AE1-B9C7-558CAB19F347}" dt="2021-11-09T22:56:13.661" v="427" actId="478"/>
          <ac:spMkLst>
            <pc:docMk/>
            <pc:sldMk cId="926767292" sldId="620"/>
            <ac:spMk id="16" creationId="{00000000-0000-0000-0000-000000000000}"/>
          </ac:spMkLst>
        </pc:spChg>
        <pc:spChg chg="del">
          <ac:chgData name="Berkema, Alan C" userId="e3b77a73-1fe0-47bd-930e-74cecb5be28c" providerId="ADAL" clId="{EA6B56AC-4054-4AE1-B9C7-558CAB19F347}" dt="2021-11-09T22:56:13.661" v="427" actId="478"/>
          <ac:spMkLst>
            <pc:docMk/>
            <pc:sldMk cId="926767292" sldId="620"/>
            <ac:spMk id="17" creationId="{00000000-0000-0000-0000-000000000000}"/>
          </ac:spMkLst>
        </pc:spChg>
        <pc:spChg chg="del">
          <ac:chgData name="Berkema, Alan C" userId="e3b77a73-1fe0-47bd-930e-74cecb5be28c" providerId="ADAL" clId="{EA6B56AC-4054-4AE1-B9C7-558CAB19F347}" dt="2021-11-09T22:56:13.661" v="427" actId="478"/>
          <ac:spMkLst>
            <pc:docMk/>
            <pc:sldMk cId="926767292" sldId="620"/>
            <ac:spMk id="18" creationId="{00000000-0000-0000-0000-000000000000}"/>
          </ac:spMkLst>
        </pc:spChg>
        <pc:spChg chg="del">
          <ac:chgData name="Berkema, Alan C" userId="e3b77a73-1fe0-47bd-930e-74cecb5be28c" providerId="ADAL" clId="{EA6B56AC-4054-4AE1-B9C7-558CAB19F347}" dt="2021-11-09T22:56:08.130" v="426" actId="478"/>
          <ac:spMkLst>
            <pc:docMk/>
            <pc:sldMk cId="926767292" sldId="620"/>
            <ac:spMk id="20" creationId="{00000000-0000-0000-0000-000000000000}"/>
          </ac:spMkLst>
        </pc:spChg>
        <pc:spChg chg="del mod">
          <ac:chgData name="Berkema, Alan C" userId="e3b77a73-1fe0-47bd-930e-74cecb5be28c" providerId="ADAL" clId="{EA6B56AC-4054-4AE1-B9C7-558CAB19F347}" dt="2021-11-09T22:56:06.911" v="425" actId="478"/>
          <ac:spMkLst>
            <pc:docMk/>
            <pc:sldMk cId="926767292" sldId="620"/>
            <ac:spMk id="21" creationId="{00000000-0000-0000-0000-000000000000}"/>
          </ac:spMkLst>
        </pc:spChg>
        <pc:spChg chg="del">
          <ac:chgData name="Berkema, Alan C" userId="e3b77a73-1fe0-47bd-930e-74cecb5be28c" providerId="ADAL" clId="{EA6B56AC-4054-4AE1-B9C7-558CAB19F347}" dt="2021-11-09T22:56:03.871" v="423" actId="478"/>
          <ac:spMkLst>
            <pc:docMk/>
            <pc:sldMk cId="926767292" sldId="620"/>
            <ac:spMk id="23" creationId="{00000000-0000-0000-0000-000000000000}"/>
          </ac:spMkLst>
        </pc:spChg>
        <pc:spChg chg="add mod">
          <ac:chgData name="Berkema, Alan C" userId="e3b77a73-1fe0-47bd-930e-74cecb5be28c" providerId="ADAL" clId="{EA6B56AC-4054-4AE1-B9C7-558CAB19F347}" dt="2021-11-09T22:57:38.990" v="466" actId="1076"/>
          <ac:spMkLst>
            <pc:docMk/>
            <pc:sldMk cId="926767292" sldId="620"/>
            <ac:spMk id="24" creationId="{75204DC4-E70B-4DC8-AE37-19AA7894ABC8}"/>
          </ac:spMkLst>
        </pc:spChg>
        <pc:spChg chg="add mod">
          <ac:chgData name="Berkema, Alan C" userId="e3b77a73-1fe0-47bd-930e-74cecb5be28c" providerId="ADAL" clId="{EA6B56AC-4054-4AE1-B9C7-558CAB19F347}" dt="2021-11-10T17:52:15.429" v="561"/>
          <ac:spMkLst>
            <pc:docMk/>
            <pc:sldMk cId="926767292" sldId="620"/>
            <ac:spMk id="25" creationId="{C82EE6EA-A9D0-433C-B062-732807265708}"/>
          </ac:spMkLst>
        </pc:spChg>
        <pc:spChg chg="add mod">
          <ac:chgData name="Berkema, Alan C" userId="e3b77a73-1fe0-47bd-930e-74cecb5be28c" providerId="ADAL" clId="{EA6B56AC-4054-4AE1-B9C7-558CAB19F347}" dt="2021-11-10T17:59:18.430" v="599" actId="403"/>
          <ac:spMkLst>
            <pc:docMk/>
            <pc:sldMk cId="926767292" sldId="620"/>
            <ac:spMk id="26" creationId="{83304264-2040-4DC7-A574-1D12D1D22F39}"/>
          </ac:spMkLst>
        </pc:spChg>
        <pc:spChg chg="add mod">
          <ac:chgData name="Berkema, Alan C" userId="e3b77a73-1fe0-47bd-930e-74cecb5be28c" providerId="ADAL" clId="{EA6B56AC-4054-4AE1-B9C7-558CAB19F347}" dt="2021-11-10T18:01:04.593" v="609" actId="1076"/>
          <ac:spMkLst>
            <pc:docMk/>
            <pc:sldMk cId="926767292" sldId="620"/>
            <ac:spMk id="27" creationId="{8E56DB7E-1A94-4F56-8B67-74F50E79B37D}"/>
          </ac:spMkLst>
        </pc:spChg>
        <pc:picChg chg="del">
          <ac:chgData name="Berkema, Alan C" userId="e3b77a73-1fe0-47bd-930e-74cecb5be28c" providerId="ADAL" clId="{EA6B56AC-4054-4AE1-B9C7-558CAB19F347}" dt="2021-11-09T22:56:00.825" v="422" actId="478"/>
          <ac:picMkLst>
            <pc:docMk/>
            <pc:sldMk cId="926767292" sldId="620"/>
            <ac:picMk id="22" creationId="{00000000-0000-0000-0000-000000000000}"/>
          </ac:picMkLst>
        </pc:picChg>
        <pc:picChg chg="del">
          <ac:chgData name="Berkema, Alan C" userId="e3b77a73-1fe0-47bd-930e-74cecb5be28c" providerId="ADAL" clId="{EA6B56AC-4054-4AE1-B9C7-558CAB19F347}" dt="2021-11-09T22:56:13.661" v="427" actId="478"/>
          <ac:picMkLst>
            <pc:docMk/>
            <pc:sldMk cId="926767292" sldId="620"/>
            <ac:picMk id="1026" creationId="{00000000-0000-0000-0000-000000000000}"/>
          </ac:picMkLst>
        </pc:picChg>
        <pc:cxnChg chg="del">
          <ac:chgData name="Berkema, Alan C" userId="e3b77a73-1fe0-47bd-930e-74cecb5be28c" providerId="ADAL" clId="{EA6B56AC-4054-4AE1-B9C7-558CAB19F347}" dt="2021-11-09T22:56:13.661" v="427" actId="478"/>
          <ac:cxnSpMkLst>
            <pc:docMk/>
            <pc:sldMk cId="926767292" sldId="620"/>
            <ac:cxnSpMk id="6" creationId="{00000000-0000-0000-0000-000000000000}"/>
          </ac:cxnSpMkLst>
        </pc:cxnChg>
        <pc:cxnChg chg="del">
          <ac:chgData name="Berkema, Alan C" userId="e3b77a73-1fe0-47bd-930e-74cecb5be28c" providerId="ADAL" clId="{EA6B56AC-4054-4AE1-B9C7-558CAB19F347}" dt="2021-11-09T22:56:13.661" v="427" actId="478"/>
          <ac:cxnSpMkLst>
            <pc:docMk/>
            <pc:sldMk cId="926767292" sldId="620"/>
            <ac:cxnSpMk id="8" creationId="{00000000-0000-0000-0000-000000000000}"/>
          </ac:cxnSpMkLst>
        </pc:cxnChg>
        <pc:cxnChg chg="del">
          <ac:chgData name="Berkema, Alan C" userId="e3b77a73-1fe0-47bd-930e-74cecb5be28c" providerId="ADAL" clId="{EA6B56AC-4054-4AE1-B9C7-558CAB19F347}" dt="2021-11-09T22:56:13.661" v="427" actId="478"/>
          <ac:cxnSpMkLst>
            <pc:docMk/>
            <pc:sldMk cId="926767292" sldId="620"/>
            <ac:cxnSpMk id="10" creationId="{00000000-0000-0000-0000-000000000000}"/>
          </ac:cxnSpMkLst>
        </pc:cxnChg>
      </pc:sldChg>
      <pc:sldChg chg="add del">
        <pc:chgData name="Berkema, Alan C" userId="e3b77a73-1fe0-47bd-930e-74cecb5be28c" providerId="ADAL" clId="{EA6B56AC-4054-4AE1-B9C7-558CAB19F347}" dt="2021-11-08T20:29:18.714" v="157" actId="47"/>
        <pc:sldMkLst>
          <pc:docMk/>
          <pc:sldMk cId="76234565" sldId="621"/>
        </pc:sldMkLst>
      </pc:sldChg>
      <pc:sldChg chg="addSp delSp modSp add mod">
        <pc:chgData name="Berkema, Alan C" userId="e3b77a73-1fe0-47bd-930e-74cecb5be28c" providerId="ADAL" clId="{EA6B56AC-4054-4AE1-B9C7-558CAB19F347}" dt="2021-11-10T18:21:13.674" v="760" actId="255"/>
        <pc:sldMkLst>
          <pc:docMk/>
          <pc:sldMk cId="2558119668" sldId="621"/>
        </pc:sldMkLst>
        <pc:spChg chg="mod">
          <ac:chgData name="Berkema, Alan C" userId="e3b77a73-1fe0-47bd-930e-74cecb5be28c" providerId="ADAL" clId="{EA6B56AC-4054-4AE1-B9C7-558CAB19F347}" dt="2021-11-10T18:19:45.590" v="665" actId="5793"/>
          <ac:spMkLst>
            <pc:docMk/>
            <pc:sldMk cId="2558119668" sldId="621"/>
            <ac:spMk id="5" creationId="{00000000-0000-0000-0000-000000000000}"/>
          </ac:spMkLst>
        </pc:spChg>
        <pc:spChg chg="add del mod">
          <ac:chgData name="Berkema, Alan C" userId="e3b77a73-1fe0-47bd-930e-74cecb5be28c" providerId="ADAL" clId="{EA6B56AC-4054-4AE1-B9C7-558CAB19F347}" dt="2021-11-10T18:21:13.674" v="760" actId="255"/>
          <ac:spMkLst>
            <pc:docMk/>
            <pc:sldMk cId="2558119668" sldId="621"/>
            <ac:spMk id="24" creationId="{75204DC4-E70B-4DC8-AE37-19AA7894ABC8}"/>
          </ac:spMkLst>
        </pc:spChg>
        <pc:spChg chg="add del">
          <ac:chgData name="Berkema, Alan C" userId="e3b77a73-1fe0-47bd-930e-74cecb5be28c" providerId="ADAL" clId="{EA6B56AC-4054-4AE1-B9C7-558CAB19F347}" dt="2021-11-10T18:20:00.670" v="668" actId="478"/>
          <ac:spMkLst>
            <pc:docMk/>
            <pc:sldMk cId="2558119668" sldId="621"/>
            <ac:spMk id="26" creationId="{83304264-2040-4DC7-A574-1D12D1D22F39}"/>
          </ac:spMkLst>
        </pc:spChg>
        <pc:spChg chg="add del">
          <ac:chgData name="Berkema, Alan C" userId="e3b77a73-1fe0-47bd-930e-74cecb5be28c" providerId="ADAL" clId="{EA6B56AC-4054-4AE1-B9C7-558CAB19F347}" dt="2021-11-10T18:20:00.670" v="668" actId="478"/>
          <ac:spMkLst>
            <pc:docMk/>
            <pc:sldMk cId="2558119668" sldId="621"/>
            <ac:spMk id="27" creationId="{8E56DB7E-1A94-4F56-8B67-74F50E79B37D}"/>
          </ac:spMkLst>
        </pc:spChg>
      </pc:sldChg>
      <pc:sldChg chg="add del">
        <pc:chgData name="Berkema, Alan C" userId="e3b77a73-1fe0-47bd-930e-74cecb5be28c" providerId="ADAL" clId="{EA6B56AC-4054-4AE1-B9C7-558CAB19F347}" dt="2021-11-08T20:29:18.714" v="157" actId="47"/>
        <pc:sldMkLst>
          <pc:docMk/>
          <pc:sldMk cId="1042587809" sldId="622"/>
        </pc:sldMkLst>
      </pc:sldChg>
      <pc:sldMasterChg chg="addSp delSp modSp mod modSldLayout">
        <pc:chgData name="Berkema, Alan C" userId="e3b77a73-1fe0-47bd-930e-74cecb5be28c" providerId="ADAL" clId="{EA6B56AC-4054-4AE1-B9C7-558CAB19F347}" dt="2021-11-10T17:49:52.373" v="484" actId="14100"/>
        <pc:sldMasterMkLst>
          <pc:docMk/>
          <pc:sldMasterMk cId="2260470787" sldId="2147483669"/>
        </pc:sldMasterMkLst>
        <pc:spChg chg="add mod">
          <ac:chgData name="Berkema, Alan C" userId="e3b77a73-1fe0-47bd-930e-74cecb5be28c" providerId="ADAL" clId="{EA6B56AC-4054-4AE1-B9C7-558CAB19F347}" dt="2021-11-10T17:48:14.682" v="476" actId="1076"/>
          <ac:spMkLst>
            <pc:docMk/>
            <pc:sldMasterMk cId="2260470787" sldId="2147483669"/>
            <ac:spMk id="12" creationId="{C266DA9F-4698-4460-9220-472170863345}"/>
          </ac:spMkLst>
        </pc:spChg>
        <pc:spChg chg="add mod">
          <ac:chgData name="Berkema, Alan C" userId="e3b77a73-1fe0-47bd-930e-74cecb5be28c" providerId="ADAL" clId="{EA6B56AC-4054-4AE1-B9C7-558CAB19F347}" dt="2021-11-10T17:49:52.373" v="484" actId="14100"/>
          <ac:spMkLst>
            <pc:docMk/>
            <pc:sldMasterMk cId="2260470787" sldId="2147483669"/>
            <ac:spMk id="13" creationId="{285DF827-6706-42C8-8F4A-46BAA1E2800B}"/>
          </ac:spMkLst>
        </pc:spChg>
        <pc:spChg chg="del">
          <ac:chgData name="Berkema, Alan C" userId="e3b77a73-1fe0-47bd-930e-74cecb5be28c" providerId="ADAL" clId="{EA6B56AC-4054-4AE1-B9C7-558CAB19F347}" dt="2021-11-10T17:49:47.043" v="482" actId="478"/>
          <ac:spMkLst>
            <pc:docMk/>
            <pc:sldMasterMk cId="2260470787" sldId="2147483669"/>
            <ac:spMk id="1029" creationId="{00000000-0000-0000-0000-000000000000}"/>
          </ac:spMkLst>
        </pc:spChg>
        <pc:spChg chg="del mod">
          <ac:chgData name="Berkema, Alan C" userId="e3b77a73-1fe0-47bd-930e-74cecb5be28c" providerId="ADAL" clId="{EA6B56AC-4054-4AE1-B9C7-558CAB19F347}" dt="2021-11-10T17:47:00.517" v="469"/>
          <ac:spMkLst>
            <pc:docMk/>
            <pc:sldMasterMk cId="2260470787" sldId="2147483669"/>
            <ac:spMk id="1031" creationId="{00000000-0000-0000-0000-000000000000}"/>
          </ac:spMkLst>
        </pc:spChg>
        <pc:sldLayoutChg chg="addSp delSp modSp mod">
          <pc:chgData name="Berkema, Alan C" userId="e3b77a73-1fe0-47bd-930e-74cecb5be28c" providerId="ADAL" clId="{EA6B56AC-4054-4AE1-B9C7-558CAB19F347}" dt="2021-11-10T17:49:07.424" v="480" actId="478"/>
          <pc:sldLayoutMkLst>
            <pc:docMk/>
            <pc:sldMasterMk cId="2260470787" sldId="2147483669"/>
            <pc:sldLayoutMk cId="2480693293" sldId="2147483670"/>
          </pc:sldLayoutMkLst>
          <pc:spChg chg="mod">
            <ac:chgData name="Berkema, Alan C" userId="e3b77a73-1fe0-47bd-930e-74cecb5be28c" providerId="ADAL" clId="{EA6B56AC-4054-4AE1-B9C7-558CAB19F347}" dt="2021-11-08T20:08:23.437" v="24" actId="20577"/>
            <ac:spMkLst>
              <pc:docMk/>
              <pc:sldMasterMk cId="2260470787" sldId="2147483669"/>
              <pc:sldLayoutMk cId="2480693293" sldId="2147483670"/>
              <ac:spMk id="5" creationId="{00000000-0000-0000-0000-000000000000}"/>
            </ac:spMkLst>
          </pc:spChg>
          <pc:spChg chg="add del mod">
            <ac:chgData name="Berkema, Alan C" userId="e3b77a73-1fe0-47bd-930e-74cecb5be28c" providerId="ADAL" clId="{EA6B56AC-4054-4AE1-B9C7-558CAB19F347}" dt="2021-11-10T17:49:07.424" v="480" actId="478"/>
            <ac:spMkLst>
              <pc:docMk/>
              <pc:sldMasterMk cId="2260470787" sldId="2147483669"/>
              <pc:sldLayoutMk cId="2480693293" sldId="2147483670"/>
              <ac:spMk id="7" creationId="{3AD3E119-E5BC-469A-931B-3061B783AAF9}"/>
            </ac:spMkLst>
          </pc:spChg>
        </pc:sldLayoutChg>
        <pc:sldLayoutChg chg="addSp delSp modSp">
          <pc:chgData name="Berkema, Alan C" userId="e3b77a73-1fe0-47bd-930e-74cecb5be28c" providerId="ADAL" clId="{EA6B56AC-4054-4AE1-B9C7-558CAB19F347}" dt="2021-11-08T20:32:37.880" v="161"/>
          <pc:sldLayoutMkLst>
            <pc:docMk/>
            <pc:sldMasterMk cId="2260470787" sldId="2147483669"/>
            <pc:sldLayoutMk cId="1360553966" sldId="2147483671"/>
          </pc:sldLayoutMkLst>
          <pc:spChg chg="del">
            <ac:chgData name="Berkema, Alan C" userId="e3b77a73-1fe0-47bd-930e-74cecb5be28c" providerId="ADAL" clId="{EA6B56AC-4054-4AE1-B9C7-558CAB19F347}" dt="2021-11-08T20:32:34.053" v="160" actId="478"/>
            <ac:spMkLst>
              <pc:docMk/>
              <pc:sldMasterMk cId="2260470787" sldId="2147483669"/>
              <pc:sldLayoutMk cId="1360553966" sldId="2147483671"/>
              <ac:spMk id="5" creationId="{00000000-0000-0000-0000-000000000000}"/>
            </ac:spMkLst>
          </pc:spChg>
          <pc:spChg chg="add mod">
            <ac:chgData name="Berkema, Alan C" userId="e3b77a73-1fe0-47bd-930e-74cecb5be28c" providerId="ADAL" clId="{EA6B56AC-4054-4AE1-B9C7-558CAB19F347}" dt="2021-11-08T20:32:37.880" v="161"/>
            <ac:spMkLst>
              <pc:docMk/>
              <pc:sldMasterMk cId="2260470787" sldId="2147483669"/>
              <pc:sldLayoutMk cId="1360553966" sldId="2147483671"/>
              <ac:spMk id="7" creationId="{7DA74241-2B20-4F37-A47D-9BEA42DF3EEB}"/>
            </ac:spMkLst>
          </pc:spChg>
        </pc:sldLayoutChg>
        <pc:sldLayoutChg chg="addSp delSp modSp">
          <pc:chgData name="Berkema, Alan C" userId="e3b77a73-1fe0-47bd-930e-74cecb5be28c" providerId="ADAL" clId="{EA6B56AC-4054-4AE1-B9C7-558CAB19F347}" dt="2021-11-08T20:34:20.308" v="167"/>
          <pc:sldLayoutMkLst>
            <pc:docMk/>
            <pc:sldMasterMk cId="2260470787" sldId="2147483669"/>
            <pc:sldLayoutMk cId="2268992873" sldId="2147483672"/>
          </pc:sldLayoutMkLst>
          <pc:spChg chg="del">
            <ac:chgData name="Berkema, Alan C" userId="e3b77a73-1fe0-47bd-930e-74cecb5be28c" providerId="ADAL" clId="{EA6B56AC-4054-4AE1-B9C7-558CAB19F347}" dt="2021-11-08T20:34:17.461" v="166" actId="478"/>
            <ac:spMkLst>
              <pc:docMk/>
              <pc:sldMasterMk cId="2260470787" sldId="2147483669"/>
              <pc:sldLayoutMk cId="2268992873" sldId="2147483672"/>
              <ac:spMk id="5" creationId="{00000000-0000-0000-0000-000000000000}"/>
            </ac:spMkLst>
          </pc:spChg>
          <pc:spChg chg="add mod">
            <ac:chgData name="Berkema, Alan C" userId="e3b77a73-1fe0-47bd-930e-74cecb5be28c" providerId="ADAL" clId="{EA6B56AC-4054-4AE1-B9C7-558CAB19F347}" dt="2021-11-08T20:34:20.308" v="167"/>
            <ac:spMkLst>
              <pc:docMk/>
              <pc:sldMasterMk cId="2260470787" sldId="2147483669"/>
              <pc:sldLayoutMk cId="2268992873" sldId="2147483672"/>
              <ac:spMk id="7" creationId="{C2C784D5-CE2B-460C-A723-D74AC825184A}"/>
            </ac:spMkLst>
          </pc:spChg>
        </pc:sldLayoutChg>
        <pc:sldLayoutChg chg="addSp delSp modSp">
          <pc:chgData name="Berkema, Alan C" userId="e3b77a73-1fe0-47bd-930e-74cecb5be28c" providerId="ADAL" clId="{EA6B56AC-4054-4AE1-B9C7-558CAB19F347}" dt="2021-11-08T20:34:37.335" v="170" actId="478"/>
          <pc:sldLayoutMkLst>
            <pc:docMk/>
            <pc:sldMasterMk cId="2260470787" sldId="2147483669"/>
            <pc:sldLayoutMk cId="153159488" sldId="2147483673"/>
          </pc:sldLayoutMkLst>
          <pc:spChg chg="del mod">
            <ac:chgData name="Berkema, Alan C" userId="e3b77a73-1fe0-47bd-930e-74cecb5be28c" providerId="ADAL" clId="{EA6B56AC-4054-4AE1-B9C7-558CAB19F347}" dt="2021-11-08T20:34:37.335" v="170" actId="478"/>
            <ac:spMkLst>
              <pc:docMk/>
              <pc:sldMasterMk cId="2260470787" sldId="2147483669"/>
              <pc:sldLayoutMk cId="153159488" sldId="2147483673"/>
              <ac:spMk id="6" creationId="{00000000-0000-0000-0000-000000000000}"/>
            </ac:spMkLst>
          </pc:spChg>
          <pc:spChg chg="add mod">
            <ac:chgData name="Berkema, Alan C" userId="e3b77a73-1fe0-47bd-930e-74cecb5be28c" providerId="ADAL" clId="{EA6B56AC-4054-4AE1-B9C7-558CAB19F347}" dt="2021-11-08T20:34:31.457" v="168"/>
            <ac:spMkLst>
              <pc:docMk/>
              <pc:sldMasterMk cId="2260470787" sldId="2147483669"/>
              <pc:sldLayoutMk cId="153159488" sldId="2147483673"/>
              <ac:spMk id="8" creationId="{E917B705-4CC2-4E5A-8441-6DF0DFBC74F5}"/>
            </ac:spMkLst>
          </pc:spChg>
        </pc:sldLayoutChg>
        <pc:sldLayoutChg chg="modSp">
          <pc:chgData name="Berkema, Alan C" userId="e3b77a73-1fe0-47bd-930e-74cecb5be28c" providerId="ADAL" clId="{EA6B56AC-4054-4AE1-B9C7-558CAB19F347}" dt="2021-11-10T17:49:47.043" v="482" actId="478"/>
          <pc:sldLayoutMkLst>
            <pc:docMk/>
            <pc:sldMasterMk cId="2260470787" sldId="2147483669"/>
            <pc:sldLayoutMk cId="2708404341" sldId="2147483674"/>
          </pc:sldLayoutMkLst>
          <pc:spChg chg="mod">
            <ac:chgData name="Berkema, Alan C" userId="e3b77a73-1fe0-47bd-930e-74cecb5be28c" providerId="ADAL" clId="{EA6B56AC-4054-4AE1-B9C7-558CAB19F347}" dt="2021-11-10T17:49:47.043" v="482" actId="478"/>
            <ac:spMkLst>
              <pc:docMk/>
              <pc:sldMasterMk cId="2260470787" sldId="2147483669"/>
              <pc:sldLayoutMk cId="2708404341" sldId="2147483674"/>
              <ac:spMk id="8" creationId="{00000000-0000-0000-0000-000000000000}"/>
            </ac:spMkLst>
          </pc:spChg>
        </pc:sldLayoutChg>
        <pc:sldLayoutChg chg="modSp">
          <pc:chgData name="Berkema, Alan C" userId="e3b77a73-1fe0-47bd-930e-74cecb5be28c" providerId="ADAL" clId="{EA6B56AC-4054-4AE1-B9C7-558CAB19F347}" dt="2021-11-10T17:49:47.043" v="482" actId="478"/>
          <pc:sldLayoutMkLst>
            <pc:docMk/>
            <pc:sldMasterMk cId="2260470787" sldId="2147483669"/>
            <pc:sldLayoutMk cId="3235040322" sldId="2147483675"/>
          </pc:sldLayoutMkLst>
          <pc:spChg chg="mod">
            <ac:chgData name="Berkema, Alan C" userId="e3b77a73-1fe0-47bd-930e-74cecb5be28c" providerId="ADAL" clId="{EA6B56AC-4054-4AE1-B9C7-558CAB19F347}" dt="2021-11-10T17:49:47.043" v="482" actId="478"/>
            <ac:spMkLst>
              <pc:docMk/>
              <pc:sldMasterMk cId="2260470787" sldId="2147483669"/>
              <pc:sldLayoutMk cId="3235040322" sldId="2147483675"/>
              <ac:spMk id="4" creationId="{00000000-0000-0000-0000-000000000000}"/>
            </ac:spMkLst>
          </pc:spChg>
        </pc:sldLayoutChg>
        <pc:sldLayoutChg chg="modSp">
          <pc:chgData name="Berkema, Alan C" userId="e3b77a73-1fe0-47bd-930e-74cecb5be28c" providerId="ADAL" clId="{EA6B56AC-4054-4AE1-B9C7-558CAB19F347}" dt="2021-11-10T17:49:47.043" v="482" actId="478"/>
          <pc:sldLayoutMkLst>
            <pc:docMk/>
            <pc:sldMasterMk cId="2260470787" sldId="2147483669"/>
            <pc:sldLayoutMk cId="2626716603" sldId="2147483676"/>
          </pc:sldLayoutMkLst>
          <pc:spChg chg="mod">
            <ac:chgData name="Berkema, Alan C" userId="e3b77a73-1fe0-47bd-930e-74cecb5be28c" providerId="ADAL" clId="{EA6B56AC-4054-4AE1-B9C7-558CAB19F347}" dt="2021-11-10T17:49:47.043" v="482" actId="478"/>
            <ac:spMkLst>
              <pc:docMk/>
              <pc:sldMasterMk cId="2260470787" sldId="2147483669"/>
              <pc:sldLayoutMk cId="2626716603" sldId="2147483676"/>
              <ac:spMk id="3" creationId="{00000000-0000-0000-0000-000000000000}"/>
            </ac:spMkLst>
          </pc:spChg>
        </pc:sldLayoutChg>
        <pc:sldLayoutChg chg="modSp">
          <pc:chgData name="Berkema, Alan C" userId="e3b77a73-1fe0-47bd-930e-74cecb5be28c" providerId="ADAL" clId="{EA6B56AC-4054-4AE1-B9C7-558CAB19F347}" dt="2021-11-10T17:49:47.043" v="482" actId="478"/>
          <pc:sldLayoutMkLst>
            <pc:docMk/>
            <pc:sldMasterMk cId="2260470787" sldId="2147483669"/>
            <pc:sldLayoutMk cId="1211837415" sldId="2147483677"/>
          </pc:sldLayoutMkLst>
          <pc:spChg chg="mod">
            <ac:chgData name="Berkema, Alan C" userId="e3b77a73-1fe0-47bd-930e-74cecb5be28c" providerId="ADAL" clId="{EA6B56AC-4054-4AE1-B9C7-558CAB19F347}" dt="2021-11-10T17:49:47.043" v="482" actId="478"/>
            <ac:spMkLst>
              <pc:docMk/>
              <pc:sldMasterMk cId="2260470787" sldId="2147483669"/>
              <pc:sldLayoutMk cId="1211837415" sldId="2147483677"/>
              <ac:spMk id="6" creationId="{00000000-0000-0000-0000-000000000000}"/>
            </ac:spMkLst>
          </pc:spChg>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5081"/>
            <a:ext cx="2693987"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t>DCN 24-21-0017-00-IoTg</a:t>
            </a:r>
          </a:p>
        </p:txBody>
      </p:sp>
      <p:sp>
        <p:nvSpPr>
          <p:cNvPr id="3075" name="Rectangle 3"/>
          <p:cNvSpPr>
            <a:spLocks noGrp="1" noChangeArrowheads="1"/>
          </p:cNvSpPr>
          <p:nvPr>
            <p:ph type="dt" sz="quarter" idx="1"/>
          </p:nvPr>
        </p:nvSpPr>
        <p:spPr bwMode="auto">
          <a:xfrm>
            <a:off x="695325" y="175081"/>
            <a:ext cx="230981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July 2020</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F05CCD38-E3BA-4351-86DA-0A746BC4558B}"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 name="Footer Placeholder 4">
            <a:extLst>
              <a:ext uri="{FF2B5EF4-FFF2-40B4-BE49-F238E27FC236}">
                <a16:creationId xmlns:a16="http://schemas.microsoft.com/office/drawing/2014/main" id="{21D0A607-F470-433C-BBC5-437026E35760}"/>
              </a:ext>
            </a:extLst>
          </p:cNvPr>
          <p:cNvSpPr>
            <a:spLocks noGrp="1"/>
          </p:cNvSpPr>
          <p:nvPr>
            <p:ph type="ftr" sz="quarter" idx="2"/>
          </p:nvPr>
        </p:nvSpPr>
        <p:spPr>
          <a:xfrm>
            <a:off x="4610100" y="8965942"/>
            <a:ext cx="4165600" cy="184666"/>
          </a:xfrm>
          <a:prstGeom prst="rect">
            <a:avLst/>
          </a:prstGeom>
        </p:spPr>
        <p:txBody>
          <a:bodyPr/>
          <a:lstStyle>
            <a:lvl1pPr>
              <a:defRPr/>
            </a:lvl1pPr>
          </a:lstStyle>
          <a:p>
            <a:r>
              <a:rPr lang="en-US" altLang="en-US" dirty="0"/>
              <a:t>Alan Berkema HP Inc.</a:t>
            </a:r>
          </a:p>
        </p:txBody>
      </p:sp>
    </p:spTree>
    <p:extLst>
      <p:ext uri="{BB962C8B-B14F-4D97-AF65-F5344CB8AC3E}">
        <p14:creationId xmlns:p14="http://schemas.microsoft.com/office/powerpoint/2010/main" val="139339129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802.24</a:t>
            </a:r>
          </a:p>
        </p:txBody>
      </p:sp>
      <p:sp>
        <p:nvSpPr>
          <p:cNvPr id="2051" name="Rectangle 3"/>
          <p:cNvSpPr>
            <a:spLocks noGrp="1" noChangeArrowheads="1"/>
          </p:cNvSpPr>
          <p:nvPr>
            <p:ph type="dt" idx="1"/>
          </p:nvPr>
        </p:nvSpPr>
        <p:spPr bwMode="auto">
          <a:xfrm>
            <a:off x="654050" y="95706"/>
            <a:ext cx="273685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July 2020</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Tim Godfrey (EPRI)</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F9031878-2613-4CF8-8C8B-1C8D0CA1FB2E}"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11622071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802.24</a:t>
            </a:r>
          </a:p>
        </p:txBody>
      </p:sp>
      <p:sp>
        <p:nvSpPr>
          <p:cNvPr id="5" name="Rectangle 3"/>
          <p:cNvSpPr>
            <a:spLocks noGrp="1" noChangeArrowheads="1"/>
          </p:cNvSpPr>
          <p:nvPr>
            <p:ph type="dt" idx="1"/>
          </p:nvPr>
        </p:nvSpPr>
        <p:spPr>
          <a:xfrm>
            <a:off x="654050" y="95706"/>
            <a:ext cx="2736850" cy="215444"/>
          </a:xfrm>
          <a:ln/>
        </p:spPr>
        <p:txBody>
          <a:bodyPr/>
          <a:lstStyle/>
          <a:p>
            <a:r>
              <a:rPr lang="en-US" altLang="en-US" dirty="0"/>
              <a:t>July 2020</a:t>
            </a:r>
          </a:p>
        </p:txBody>
      </p:sp>
      <p:sp>
        <p:nvSpPr>
          <p:cNvPr id="6" name="Rectangle 6"/>
          <p:cNvSpPr>
            <a:spLocks noGrp="1" noChangeArrowheads="1"/>
          </p:cNvSpPr>
          <p:nvPr>
            <p:ph type="ftr" sz="quarter" idx="4"/>
          </p:nvPr>
        </p:nvSpPr>
        <p:spPr>
          <a:ln/>
        </p:spPr>
        <p:txBody>
          <a:bodyPr/>
          <a:lstStyle/>
          <a:p>
            <a:pPr lvl="4"/>
            <a:r>
              <a:rPr lang="en-US" altLang="en-US"/>
              <a:t>Tim Godfrey (EPRI)</a:t>
            </a:r>
          </a:p>
        </p:txBody>
      </p:sp>
      <p:sp>
        <p:nvSpPr>
          <p:cNvPr id="7" name="Rectangle 7"/>
          <p:cNvSpPr>
            <a:spLocks noGrp="1" noChangeArrowheads="1"/>
          </p:cNvSpPr>
          <p:nvPr>
            <p:ph type="sldNum" sz="quarter" idx="5"/>
          </p:nvPr>
        </p:nvSpPr>
        <p:spPr>
          <a:ln/>
        </p:spPr>
        <p:txBody>
          <a:bodyPr/>
          <a:lstStyle/>
          <a:p>
            <a:r>
              <a:rPr lang="en-US" altLang="en-US"/>
              <a:t>Page </a:t>
            </a:r>
            <a:fld id="{CEDB8187-817F-4946-82F7-CCFC76068F71}" type="slidenum">
              <a:rPr lang="en-US" altLang="en-US"/>
              <a:pPr/>
              <a:t>2</a:t>
            </a:fld>
            <a:endParaRPr lang="en-US" altLang="en-US"/>
          </a:p>
        </p:txBody>
      </p:sp>
      <p:sp>
        <p:nvSpPr>
          <p:cNvPr id="24578" name="Rectangle 2"/>
          <p:cNvSpPr>
            <a:spLocks noGrp="1" noRot="1" noChangeAspect="1" noChangeArrowheads="1" noTextEdit="1"/>
          </p:cNvSpPr>
          <p:nvPr>
            <p:ph type="sldImg"/>
          </p:nvPr>
        </p:nvSpPr>
        <p:spPr>
          <a:xfrm>
            <a:off x="384175" y="701675"/>
            <a:ext cx="6165850"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7368586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8547E1EE-0039-4797-B978-F453418260D1}" type="slidenum">
              <a:rPr lang="en-US" smtClean="0"/>
              <a:pPr/>
              <a:t>3</a:t>
            </a:fld>
            <a:endParaRPr lang="en-US"/>
          </a:p>
        </p:txBody>
      </p:sp>
      <p:sp>
        <p:nvSpPr>
          <p:cNvPr id="6" name="Slide Image Placeholder 5"/>
          <p:cNvSpPr>
            <a:spLocks noGrp="1" noRot="1" noChangeAspect="1"/>
          </p:cNvSpPr>
          <p:nvPr>
            <p:ph type="sldImg"/>
          </p:nvPr>
        </p:nvSpPr>
        <p:spPr>
          <a:xfrm>
            <a:off x="381000" y="381000"/>
            <a:ext cx="4572000" cy="2573338"/>
          </a:xfrm>
        </p:spPr>
      </p:sp>
      <p:sp>
        <p:nvSpPr>
          <p:cNvPr id="7" name="Notes Placeholder 6"/>
          <p:cNvSpPr>
            <a:spLocks noGrp="1"/>
          </p:cNvSpPr>
          <p:nvPr>
            <p:ph type="body" idx="1"/>
          </p:nvPr>
        </p:nvSpPr>
        <p:spPr/>
        <p:txBody>
          <a:bodyPr/>
          <a:lstStyle/>
          <a:p>
            <a:endParaRPr lang="en-US"/>
          </a:p>
        </p:txBody>
      </p:sp>
    </p:spTree>
    <p:extLst>
      <p:ext uri="{BB962C8B-B14F-4D97-AF65-F5344CB8AC3E}">
        <p14:creationId xmlns:p14="http://schemas.microsoft.com/office/powerpoint/2010/main" val="17675778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8547E1EE-0039-4797-B978-F453418260D1}" type="slidenum">
              <a:rPr lang="en-US" smtClean="0"/>
              <a:pPr/>
              <a:t>4</a:t>
            </a:fld>
            <a:endParaRPr lang="en-US"/>
          </a:p>
        </p:txBody>
      </p:sp>
      <p:sp>
        <p:nvSpPr>
          <p:cNvPr id="6" name="Slide Image Placeholder 5"/>
          <p:cNvSpPr>
            <a:spLocks noGrp="1" noRot="1" noChangeAspect="1"/>
          </p:cNvSpPr>
          <p:nvPr>
            <p:ph type="sldImg"/>
          </p:nvPr>
        </p:nvSpPr>
        <p:spPr>
          <a:xfrm>
            <a:off x="381000" y="381000"/>
            <a:ext cx="4572000" cy="2573338"/>
          </a:xfrm>
        </p:spPr>
      </p:sp>
      <p:sp>
        <p:nvSpPr>
          <p:cNvPr id="7" name="Notes Placeholder 6"/>
          <p:cNvSpPr>
            <a:spLocks noGrp="1"/>
          </p:cNvSpPr>
          <p:nvPr>
            <p:ph type="body" idx="1"/>
          </p:nvPr>
        </p:nvSpPr>
        <p:spPr/>
        <p:txBody>
          <a:bodyPr/>
          <a:lstStyle/>
          <a:p>
            <a:endParaRPr lang="en-US"/>
          </a:p>
        </p:txBody>
      </p:sp>
    </p:spTree>
    <p:extLst>
      <p:ext uri="{BB962C8B-B14F-4D97-AF65-F5344CB8AC3E}">
        <p14:creationId xmlns:p14="http://schemas.microsoft.com/office/powerpoint/2010/main" val="25163221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381000"/>
            <a:ext cx="4572000" cy="2573338"/>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90F2BBA-5463-4275-A5CB-98375F9AC169}" type="slidenum">
              <a:rPr kumimoji="0" lang="en-US" sz="1000" b="0" i="0" u="none" strike="noStrike" kern="1200" cap="none" spc="0" normalizeH="0" baseline="0" noProof="0" smtClean="0">
                <a:ln>
                  <a:noFill/>
                </a:ln>
                <a:solidFill>
                  <a:prstClr val="black"/>
                </a:solidFill>
                <a:effectLst/>
                <a:uLnTx/>
                <a:uFillTx/>
                <a:latin typeface="HP Simplifie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000" b="0" i="0" u="none" strike="noStrike" kern="1200" cap="none" spc="0" normalizeH="0" baseline="0" noProof="0">
              <a:ln>
                <a:noFill/>
              </a:ln>
              <a:solidFill>
                <a:prstClr val="black"/>
              </a:solidFill>
              <a:effectLst/>
              <a:uLnTx/>
              <a:uFillTx/>
              <a:latin typeface="HP Simplified"/>
              <a:ea typeface="+mn-ea"/>
              <a:cs typeface="+mn-cs"/>
            </a:endParaRPr>
          </a:p>
        </p:txBody>
      </p:sp>
    </p:spTree>
    <p:extLst>
      <p:ext uri="{BB962C8B-B14F-4D97-AF65-F5344CB8AC3E}">
        <p14:creationId xmlns:p14="http://schemas.microsoft.com/office/powerpoint/2010/main" val="17100088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381000"/>
            <a:ext cx="4572000" cy="2573338"/>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90F2BBA-5463-4275-A5CB-98375F9AC169}" type="slidenum">
              <a:rPr kumimoji="0" lang="en-US" sz="1000" b="0" i="0" u="none" strike="noStrike" kern="1200" cap="none" spc="0" normalizeH="0" baseline="0" noProof="0" smtClean="0">
                <a:ln>
                  <a:noFill/>
                </a:ln>
                <a:solidFill>
                  <a:prstClr val="black"/>
                </a:solidFill>
                <a:effectLst/>
                <a:uLnTx/>
                <a:uFillTx/>
                <a:latin typeface="HP Simplifie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000" b="0" i="0" u="none" strike="noStrike" kern="1200" cap="none" spc="0" normalizeH="0" baseline="0" noProof="0">
              <a:ln>
                <a:noFill/>
              </a:ln>
              <a:solidFill>
                <a:prstClr val="black"/>
              </a:solidFill>
              <a:effectLst/>
              <a:uLnTx/>
              <a:uFillTx/>
              <a:latin typeface="HP Simplified"/>
              <a:ea typeface="+mn-ea"/>
              <a:cs typeface="+mn-cs"/>
            </a:endParaRPr>
          </a:p>
        </p:txBody>
      </p:sp>
    </p:spTree>
    <p:extLst>
      <p:ext uri="{BB962C8B-B14F-4D97-AF65-F5344CB8AC3E}">
        <p14:creationId xmlns:p14="http://schemas.microsoft.com/office/powerpoint/2010/main" val="30412693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90F2BBA-5463-4275-A5CB-98375F9AC169}" type="slidenum">
              <a:rPr lang="en-US" smtClean="0"/>
              <a:pPr/>
              <a:t>7</a:t>
            </a:fld>
            <a:endParaRPr lang="en-US"/>
          </a:p>
        </p:txBody>
      </p:sp>
    </p:spTree>
    <p:extLst>
      <p:ext uri="{BB962C8B-B14F-4D97-AF65-F5344CB8AC3E}">
        <p14:creationId xmlns:p14="http://schemas.microsoft.com/office/powerpoint/2010/main" val="343688335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90F2BBA-5463-4275-A5CB-98375F9AC169}" type="slidenum">
              <a:rPr lang="en-US" smtClean="0"/>
              <a:pPr/>
              <a:t>8</a:t>
            </a:fld>
            <a:endParaRPr lang="en-US"/>
          </a:p>
        </p:txBody>
      </p:sp>
    </p:spTree>
    <p:extLst>
      <p:ext uri="{BB962C8B-B14F-4D97-AF65-F5344CB8AC3E}">
        <p14:creationId xmlns:p14="http://schemas.microsoft.com/office/powerpoint/2010/main" val="17923772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90F2BBA-5463-4275-A5CB-98375F9AC169}" type="slidenum">
              <a:rPr lang="en-US" smtClean="0"/>
              <a:pPr/>
              <a:t>9</a:t>
            </a:fld>
            <a:endParaRPr lang="en-US"/>
          </a:p>
        </p:txBody>
      </p:sp>
    </p:spTree>
    <p:extLst>
      <p:ext uri="{BB962C8B-B14F-4D97-AF65-F5344CB8AC3E}">
        <p14:creationId xmlns:p14="http://schemas.microsoft.com/office/powerpoint/2010/main" val="395641823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8547E1EE-0039-4797-B978-F453418260D1}" type="slidenum">
              <a:rPr lang="en-US" smtClean="0"/>
              <a:pPr/>
              <a:t>11</a:t>
            </a:fld>
            <a:endParaRPr lang="en-US"/>
          </a:p>
        </p:txBody>
      </p:sp>
      <p:sp>
        <p:nvSpPr>
          <p:cNvPr id="6" name="Slide Image Placeholder 5"/>
          <p:cNvSpPr>
            <a:spLocks noGrp="1" noRot="1" noChangeAspect="1"/>
          </p:cNvSpPr>
          <p:nvPr>
            <p:ph type="sldImg"/>
          </p:nvPr>
        </p:nvSpPr>
        <p:spPr>
          <a:xfrm>
            <a:off x="381000" y="381000"/>
            <a:ext cx="4572000" cy="2573338"/>
          </a:xfrm>
        </p:spPr>
      </p:sp>
      <p:sp>
        <p:nvSpPr>
          <p:cNvPr id="7" name="Notes Placeholder 6"/>
          <p:cNvSpPr>
            <a:spLocks noGrp="1"/>
          </p:cNvSpPr>
          <p:nvPr>
            <p:ph type="body" idx="1"/>
          </p:nvPr>
        </p:nvSpPr>
        <p:spPr/>
        <p:txBody>
          <a:bodyPr/>
          <a:lstStyle/>
          <a:p>
            <a:endParaRPr lang="en-US"/>
          </a:p>
        </p:txBody>
      </p:sp>
    </p:spTree>
    <p:extLst>
      <p:ext uri="{BB962C8B-B14F-4D97-AF65-F5344CB8AC3E}">
        <p14:creationId xmlns:p14="http://schemas.microsoft.com/office/powerpoint/2010/main" val="24890676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p:cNvSpPr>
            <a:spLocks noGrp="1"/>
          </p:cNvSpPr>
          <p:nvPr>
            <p:ph type="ftr" sz="quarter" idx="11"/>
          </p:nvPr>
        </p:nvSpPr>
        <p:spPr>
          <a:xfrm>
            <a:off x="7315200" y="6475413"/>
            <a:ext cx="4165600" cy="184666"/>
          </a:xfrm>
          <a:prstGeom prst="rect">
            <a:avLst/>
          </a:prstGeom>
        </p:spPr>
        <p:txBody>
          <a:bodyPr/>
          <a:lstStyle>
            <a:lvl1pPr>
              <a:defRPr/>
            </a:lvl1pPr>
          </a:lstStyle>
          <a:p>
            <a:r>
              <a:rPr lang="en-US" altLang="en-US" dirty="0"/>
              <a:t>Alan Berkema HP Inc.</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869219CD-136A-40C3-85E0-D9FA436669C2}" type="slidenum">
              <a:rPr lang="en-US" altLang="en-US" smtClean="0"/>
              <a:pPr/>
              <a:t>‹#›</a:t>
            </a:fld>
            <a:endParaRPr lang="en-US" altLang="en-US"/>
          </a:p>
        </p:txBody>
      </p:sp>
    </p:spTree>
    <p:extLst>
      <p:ext uri="{BB962C8B-B14F-4D97-AF65-F5344CB8AC3E}">
        <p14:creationId xmlns:p14="http://schemas.microsoft.com/office/powerpoint/2010/main" val="24806932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D2793805-6678-4F90-9549-7863581D2258}" type="slidenum">
              <a:rPr lang="en-US" altLang="en-US" smtClean="0"/>
              <a:pPr/>
              <a:t>‹#›</a:t>
            </a:fld>
            <a:endParaRPr lang="en-US" altLang="en-US"/>
          </a:p>
        </p:txBody>
      </p:sp>
      <p:sp>
        <p:nvSpPr>
          <p:cNvPr id="7" name="Footer Placeholder 4">
            <a:extLst>
              <a:ext uri="{FF2B5EF4-FFF2-40B4-BE49-F238E27FC236}">
                <a16:creationId xmlns:a16="http://schemas.microsoft.com/office/drawing/2014/main" id="{7DA74241-2B20-4F37-A47D-9BEA42DF3EEB}"/>
              </a:ext>
            </a:extLst>
          </p:cNvPr>
          <p:cNvSpPr>
            <a:spLocks noGrp="1"/>
          </p:cNvSpPr>
          <p:nvPr>
            <p:ph type="ftr" sz="quarter" idx="11"/>
          </p:nvPr>
        </p:nvSpPr>
        <p:spPr>
          <a:xfrm>
            <a:off x="7315200" y="6475413"/>
            <a:ext cx="4165600" cy="184666"/>
          </a:xfrm>
          <a:prstGeom prst="rect">
            <a:avLst/>
          </a:prstGeom>
        </p:spPr>
        <p:txBody>
          <a:bodyPr/>
          <a:lstStyle>
            <a:lvl1pPr>
              <a:defRPr/>
            </a:lvl1pPr>
          </a:lstStyle>
          <a:p>
            <a:r>
              <a:rPr lang="en-US" altLang="en-US" dirty="0"/>
              <a:t>Alan Berkema HP Inc.</a:t>
            </a:r>
          </a:p>
        </p:txBody>
      </p:sp>
    </p:spTree>
    <p:extLst>
      <p:ext uri="{BB962C8B-B14F-4D97-AF65-F5344CB8AC3E}">
        <p14:creationId xmlns:p14="http://schemas.microsoft.com/office/powerpoint/2010/main" val="13605539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1"/>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1" y="4589466"/>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A42A6F1F-89D0-4C7C-88C0-E46BC40C428C}" type="slidenum">
              <a:rPr lang="en-US" altLang="en-US" smtClean="0"/>
              <a:pPr/>
              <a:t>‹#›</a:t>
            </a:fld>
            <a:endParaRPr lang="en-US" altLang="en-US"/>
          </a:p>
        </p:txBody>
      </p:sp>
      <p:sp>
        <p:nvSpPr>
          <p:cNvPr id="7" name="Footer Placeholder 4">
            <a:extLst>
              <a:ext uri="{FF2B5EF4-FFF2-40B4-BE49-F238E27FC236}">
                <a16:creationId xmlns:a16="http://schemas.microsoft.com/office/drawing/2014/main" id="{C2C784D5-CE2B-460C-A723-D74AC825184A}"/>
              </a:ext>
            </a:extLst>
          </p:cNvPr>
          <p:cNvSpPr>
            <a:spLocks noGrp="1"/>
          </p:cNvSpPr>
          <p:nvPr>
            <p:ph type="ftr" sz="quarter" idx="11"/>
          </p:nvPr>
        </p:nvSpPr>
        <p:spPr>
          <a:xfrm>
            <a:off x="7315200" y="6475413"/>
            <a:ext cx="4165600" cy="184666"/>
          </a:xfrm>
          <a:prstGeom prst="rect">
            <a:avLst/>
          </a:prstGeom>
        </p:spPr>
        <p:txBody>
          <a:bodyPr/>
          <a:lstStyle/>
          <a:p>
            <a:r>
              <a:rPr lang="en-US" altLang="en-US" dirty="0"/>
              <a:t>Alan Berkema HP Inc.</a:t>
            </a:r>
          </a:p>
        </p:txBody>
      </p:sp>
    </p:spTree>
    <p:extLst>
      <p:ext uri="{BB962C8B-B14F-4D97-AF65-F5344CB8AC3E}">
        <p14:creationId xmlns:p14="http://schemas.microsoft.com/office/powerpoint/2010/main" val="22689928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43D6F4AB-797C-4E10-8BE8-7E7A0FDF1173}" type="slidenum">
              <a:rPr lang="en-US" altLang="en-US" smtClean="0"/>
              <a:pPr/>
              <a:t>‹#›</a:t>
            </a:fld>
            <a:endParaRPr lang="en-US" altLang="en-US"/>
          </a:p>
        </p:txBody>
      </p:sp>
      <p:sp>
        <p:nvSpPr>
          <p:cNvPr id="8" name="Footer Placeholder 4">
            <a:extLst>
              <a:ext uri="{FF2B5EF4-FFF2-40B4-BE49-F238E27FC236}">
                <a16:creationId xmlns:a16="http://schemas.microsoft.com/office/drawing/2014/main" id="{E917B705-4CC2-4E5A-8441-6DF0DFBC74F5}"/>
              </a:ext>
            </a:extLst>
          </p:cNvPr>
          <p:cNvSpPr txBox="1">
            <a:spLocks/>
          </p:cNvSpPr>
          <p:nvPr userDrawn="1"/>
        </p:nvSpPr>
        <p:spPr bwMode="auto">
          <a:xfrm>
            <a:off x="7315200" y="6475413"/>
            <a:ext cx="41656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en-US"/>
              <a:t>Alan Berkema HP Inc.</a:t>
            </a:r>
            <a:endParaRPr lang="en-US" altLang="en-US" dirty="0"/>
          </a:p>
        </p:txBody>
      </p:sp>
    </p:spTree>
    <p:extLst>
      <p:ext uri="{BB962C8B-B14F-4D97-AF65-F5344CB8AC3E}">
        <p14:creationId xmlns:p14="http://schemas.microsoft.com/office/powerpoint/2010/main" val="1531594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8"/>
            <a:ext cx="10515600" cy="1325563"/>
          </a:xfrm>
        </p:spPr>
        <p:txBody>
          <a:bodyPr/>
          <a:lstStyle/>
          <a:p>
            <a:r>
              <a:rPr lang="en-US"/>
              <a:t>Click to edit Master title style</a:t>
            </a:r>
          </a:p>
        </p:txBody>
      </p:sp>
      <p:sp>
        <p:nvSpPr>
          <p:cNvPr id="3" name="Text Placeholder 2"/>
          <p:cNvSpPr>
            <a:spLocks noGrp="1"/>
          </p:cNvSpPr>
          <p:nvPr>
            <p:ph type="body" idx="1"/>
          </p:nvPr>
        </p:nvSpPr>
        <p:spPr>
          <a:xfrm>
            <a:off x="840319"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40319" y="2505075"/>
            <a:ext cx="5158316"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71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p:cNvSpPr>
            <a:spLocks noGrp="1"/>
          </p:cNvSpPr>
          <p:nvPr>
            <p:ph type="ftr" sz="quarter" idx="11"/>
          </p:nvPr>
        </p:nvSpPr>
        <p:spPr>
          <a:xfrm>
            <a:off x="7315200" y="6475413"/>
            <a:ext cx="4165600" cy="276999"/>
          </a:xfrm>
          <a:prstGeom prst="rect">
            <a:avLst/>
          </a:prstGeom>
        </p:spPr>
        <p:txBody>
          <a:bodyPr/>
          <a:lstStyle>
            <a:lvl1pPr>
              <a:defRPr/>
            </a:lvl1pPr>
          </a:lstStyle>
          <a:p>
            <a:r>
              <a:rPr lang="en-US" altLang="en-US"/>
              <a:t>Tim Godfrey, EPRI</a:t>
            </a:r>
            <a:endParaRPr lang="en-US" altLang="en-US" dirty="0"/>
          </a:p>
        </p:txBody>
      </p:sp>
      <p:sp>
        <p:nvSpPr>
          <p:cNvPr id="9" name="Slide Number Placeholder 8"/>
          <p:cNvSpPr>
            <a:spLocks noGrp="1"/>
          </p:cNvSpPr>
          <p:nvPr>
            <p:ph type="sldNum" sz="quarter" idx="12"/>
          </p:nvPr>
        </p:nvSpPr>
        <p:spPr/>
        <p:txBody>
          <a:bodyPr/>
          <a:lstStyle>
            <a:lvl1pPr>
              <a:defRPr/>
            </a:lvl1pPr>
          </a:lstStyle>
          <a:p>
            <a:r>
              <a:rPr lang="en-US" altLang="en-US"/>
              <a:t>Slide </a:t>
            </a:r>
            <a:fld id="{EFA497F3-03E4-43CE-BA28-C5FC5BC2AE2C}" type="slidenum">
              <a:rPr lang="en-US" altLang="en-US" smtClean="0"/>
              <a:pPr/>
              <a:t>‹#›</a:t>
            </a:fld>
            <a:endParaRPr lang="en-US" altLang="en-US"/>
          </a:p>
        </p:txBody>
      </p:sp>
    </p:spTree>
    <p:extLst>
      <p:ext uri="{BB962C8B-B14F-4D97-AF65-F5344CB8AC3E}">
        <p14:creationId xmlns:p14="http://schemas.microsoft.com/office/powerpoint/2010/main" val="27084043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3"/>
          <p:cNvSpPr>
            <a:spLocks noGrp="1"/>
          </p:cNvSpPr>
          <p:nvPr>
            <p:ph type="ftr" sz="quarter" idx="11"/>
          </p:nvPr>
        </p:nvSpPr>
        <p:spPr>
          <a:xfrm>
            <a:off x="7315200" y="6475413"/>
            <a:ext cx="4165600" cy="276999"/>
          </a:xfrm>
          <a:prstGeom prst="rect">
            <a:avLst/>
          </a:prstGeom>
        </p:spPr>
        <p:txBody>
          <a:bodyPr/>
          <a:lstStyle>
            <a:lvl1pPr>
              <a:defRPr/>
            </a:lvl1p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lvl1pPr>
              <a:defRPr/>
            </a:lvl1pPr>
          </a:lstStyle>
          <a:p>
            <a:r>
              <a:rPr lang="en-US" altLang="en-US"/>
              <a:t>Slide </a:t>
            </a:r>
            <a:fld id="{71B338A4-ED28-4298-8247-49C20A64E3B7}" type="slidenum">
              <a:rPr lang="en-US" altLang="en-US" smtClean="0"/>
              <a:pPr/>
              <a:t>‹#›</a:t>
            </a:fld>
            <a:endParaRPr lang="en-US" altLang="en-US"/>
          </a:p>
        </p:txBody>
      </p:sp>
    </p:spTree>
    <p:extLst>
      <p:ext uri="{BB962C8B-B14F-4D97-AF65-F5344CB8AC3E}">
        <p14:creationId xmlns:p14="http://schemas.microsoft.com/office/powerpoint/2010/main" val="32350403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a:xfrm>
            <a:off x="7315200" y="6475413"/>
            <a:ext cx="4165600" cy="276999"/>
          </a:xfrm>
          <a:prstGeom prst="rect">
            <a:avLst/>
          </a:prstGeom>
        </p:spPr>
        <p:txBody>
          <a:bodyPr/>
          <a:lstStyle>
            <a:lvl1pPr>
              <a:defRPr/>
            </a:lvl1pPr>
          </a:lstStyle>
          <a:p>
            <a:r>
              <a:rPr lang="en-US" altLang="en-US"/>
              <a:t>Tim Godfrey, EPRI</a:t>
            </a:r>
            <a:endParaRPr lang="en-US" altLang="en-US" dirty="0"/>
          </a:p>
        </p:txBody>
      </p:sp>
      <p:sp>
        <p:nvSpPr>
          <p:cNvPr id="4" name="Slide Number Placeholder 3"/>
          <p:cNvSpPr>
            <a:spLocks noGrp="1"/>
          </p:cNvSpPr>
          <p:nvPr>
            <p:ph type="sldNum" sz="quarter" idx="12"/>
          </p:nvPr>
        </p:nvSpPr>
        <p:spPr/>
        <p:txBody>
          <a:bodyPr/>
          <a:lstStyle>
            <a:lvl1pPr>
              <a:defRPr/>
            </a:lvl1pPr>
          </a:lstStyle>
          <a:p>
            <a:r>
              <a:rPr lang="en-US" altLang="en-US"/>
              <a:t>Slide </a:t>
            </a:r>
            <a:fld id="{10F6A3D7-DD84-42AF-989C-56ECD19EC4B5}" type="slidenum">
              <a:rPr lang="en-US" altLang="en-US" smtClean="0"/>
              <a:pPr/>
              <a:t>‹#›</a:t>
            </a:fld>
            <a:endParaRPr lang="en-US" altLang="en-US"/>
          </a:p>
        </p:txBody>
      </p:sp>
    </p:spTree>
    <p:extLst>
      <p:ext uri="{BB962C8B-B14F-4D97-AF65-F5344CB8AC3E}">
        <p14:creationId xmlns:p14="http://schemas.microsoft.com/office/powerpoint/2010/main" val="26267166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9" y="457200"/>
            <a:ext cx="393276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717" y="987428"/>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40319"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914400" y="378281"/>
            <a:ext cx="2133600" cy="215444"/>
          </a:xfrm>
          <a:prstGeom prst="rect">
            <a:avLst/>
          </a:prstGeom>
        </p:spPr>
        <p:txBody>
          <a:bodyPr/>
          <a:lstStyle>
            <a:lvl1pPr>
              <a:defRPr/>
            </a:lvl1pPr>
          </a:lstStyle>
          <a:p>
            <a:r>
              <a:rPr lang="en-US" altLang="en-US"/>
              <a:t>&lt;month year&gt;</a:t>
            </a:r>
          </a:p>
        </p:txBody>
      </p:sp>
      <p:sp>
        <p:nvSpPr>
          <p:cNvPr id="6" name="Footer Placeholder 5"/>
          <p:cNvSpPr>
            <a:spLocks noGrp="1"/>
          </p:cNvSpPr>
          <p:nvPr>
            <p:ph type="ftr" sz="quarter" idx="11"/>
          </p:nvPr>
        </p:nvSpPr>
        <p:spPr>
          <a:xfrm>
            <a:off x="7315200" y="6475413"/>
            <a:ext cx="4165600" cy="276999"/>
          </a:xfrm>
          <a:prstGeom prst="rect">
            <a:avLst/>
          </a:prstGeom>
        </p:spPr>
        <p:txBody>
          <a:bodyPr/>
          <a:lstStyle>
            <a:lvl1pPr>
              <a:defRPr/>
            </a:lvl1pPr>
          </a:lstStyle>
          <a:p>
            <a:r>
              <a:rPr lang="en-US" altLang="en-US"/>
              <a:t>Tim Godfrey, EPRI</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68D59594-AA2E-416C-8D6D-4EAE56C9B638}" type="slidenum">
              <a:rPr lang="en-US" altLang="en-US" smtClean="0"/>
              <a:pPr/>
              <a:t>‹#›</a:t>
            </a:fld>
            <a:endParaRPr lang="en-US" altLang="en-US"/>
          </a:p>
        </p:txBody>
      </p:sp>
    </p:spTree>
    <p:extLst>
      <p:ext uri="{BB962C8B-B14F-4D97-AF65-F5344CB8AC3E}">
        <p14:creationId xmlns:p14="http://schemas.microsoft.com/office/powerpoint/2010/main" val="12118374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cSld name="Title, Subtitle, Heading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4" name="Date Placeholder 3"/>
          <p:cNvSpPr>
            <a:spLocks noGrp="1"/>
          </p:cNvSpPr>
          <p:nvPr>
            <p:ph type="dt" sz="half" idx="10"/>
          </p:nvPr>
        </p:nvSpPr>
        <p:spPr/>
        <p:txBody>
          <a:bodyPr/>
          <a:lstStyle/>
          <a:p>
            <a:fld id="{73CC683F-786A-4E33-B622-5A27E6E7D5E7}" type="datetime1">
              <a:rPr lang="en-US"/>
              <a:t>11/10/2021</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a:xfrm>
            <a:off x="6057035" y="6475413"/>
            <a:ext cx="179536" cy="184666"/>
          </a:xfrm>
        </p:spPr>
        <p:txBody>
          <a:bodyPr/>
          <a:lstStyle/>
          <a:p>
            <a:fld id="{00DE720E-C72B-42F0-AD69-52D60E3C605E}" type="slidenum">
              <a:rPr/>
              <a:t>‹#›</a:t>
            </a:fld>
            <a:endParaRPr/>
          </a:p>
        </p:txBody>
      </p:sp>
      <p:sp>
        <p:nvSpPr>
          <p:cNvPr id="8" name="Text Placeholder 7"/>
          <p:cNvSpPr>
            <a:spLocks noGrp="1"/>
          </p:cNvSpPr>
          <p:nvPr>
            <p:ph type="body" sz="quarter" idx="13" hasCustomPrompt="1"/>
          </p:nvPr>
        </p:nvSpPr>
        <p:spPr>
          <a:xfrm>
            <a:off x="609600" y="1133856"/>
            <a:ext cx="10972801" cy="274320"/>
          </a:xfrm>
        </p:spPr>
        <p:txBody>
          <a:bodyPr>
            <a:noAutofit/>
          </a:bodyPr>
          <a:lstStyle>
            <a:lvl1pPr marL="0" indent="0">
              <a:spcBef>
                <a:spcPts val="0"/>
              </a:spcBef>
              <a:buNone/>
              <a:defRPr sz="1800">
                <a:solidFill>
                  <a:schemeClr val="accent1"/>
                </a:solidFill>
              </a:defRPr>
            </a:lvl1pPr>
            <a:lvl2pPr marL="0" indent="0">
              <a:spcBef>
                <a:spcPts val="0"/>
              </a:spcBef>
              <a:buNone/>
              <a:defRPr sz="1800"/>
            </a:lvl2pPr>
            <a:lvl3pPr marL="0" indent="0">
              <a:spcBef>
                <a:spcPts val="0"/>
              </a:spcBef>
              <a:buNone/>
              <a:defRPr sz="1800"/>
            </a:lvl3pPr>
            <a:lvl4pPr marL="0" indent="0">
              <a:spcBef>
                <a:spcPts val="0"/>
              </a:spcBef>
              <a:buNone/>
              <a:defRPr sz="1800"/>
            </a:lvl4pPr>
            <a:lvl5pPr marL="0" indent="0">
              <a:spcBef>
                <a:spcPts val="0"/>
              </a:spcBef>
              <a:buNone/>
              <a:defRPr sz="1800"/>
            </a:lvl5pPr>
            <a:lvl6pPr marL="0" indent="0">
              <a:spcBef>
                <a:spcPts val="0"/>
              </a:spcBef>
              <a:buNone/>
              <a:defRPr sz="1800"/>
            </a:lvl6pPr>
            <a:lvl7pPr marL="0" indent="0">
              <a:spcBef>
                <a:spcPts val="0"/>
              </a:spcBef>
              <a:buNone/>
              <a:defRPr sz="1800"/>
            </a:lvl7pPr>
            <a:lvl8pPr marL="0" indent="0">
              <a:spcBef>
                <a:spcPts val="0"/>
              </a:spcBef>
              <a:buNone/>
              <a:defRPr sz="1800"/>
            </a:lvl8pPr>
            <a:lvl9pPr marL="0" indent="0">
              <a:spcBef>
                <a:spcPts val="0"/>
              </a:spcBef>
              <a:buNone/>
              <a:defRPr sz="1800"/>
            </a:lvl9pPr>
          </a:lstStyle>
          <a:p>
            <a:pPr lvl="0"/>
            <a:r>
              <a:t>Click to add subtitle</a:t>
            </a:r>
          </a:p>
        </p:txBody>
      </p:sp>
      <p:sp>
        <p:nvSpPr>
          <p:cNvPr id="9" name="Text Placeholder 7"/>
          <p:cNvSpPr>
            <a:spLocks noGrp="1"/>
          </p:cNvSpPr>
          <p:nvPr>
            <p:ph type="body" sz="quarter" idx="14" hasCustomPrompt="1"/>
          </p:nvPr>
        </p:nvSpPr>
        <p:spPr>
          <a:xfrm>
            <a:off x="609600" y="1661890"/>
            <a:ext cx="10972801" cy="274320"/>
          </a:xfrm>
        </p:spPr>
        <p:txBody>
          <a:bodyPr>
            <a:noAutofit/>
          </a:bodyPr>
          <a:lstStyle>
            <a:lvl1pPr marL="0" indent="0">
              <a:spcBef>
                <a:spcPts val="0"/>
              </a:spcBef>
              <a:buNone/>
              <a:defRPr sz="1800">
                <a:solidFill>
                  <a:schemeClr val="tx1"/>
                </a:solidFill>
              </a:defRPr>
            </a:lvl1pPr>
            <a:lvl2pPr marL="0" indent="0">
              <a:spcBef>
                <a:spcPts val="0"/>
              </a:spcBef>
              <a:buNone/>
              <a:defRPr sz="1800"/>
            </a:lvl2pPr>
            <a:lvl3pPr marL="0" indent="0">
              <a:spcBef>
                <a:spcPts val="0"/>
              </a:spcBef>
              <a:buNone/>
              <a:defRPr sz="1800"/>
            </a:lvl3pPr>
            <a:lvl4pPr marL="0" indent="0">
              <a:spcBef>
                <a:spcPts val="0"/>
              </a:spcBef>
              <a:buNone/>
              <a:defRPr sz="1800"/>
            </a:lvl4pPr>
            <a:lvl5pPr marL="0" indent="0">
              <a:spcBef>
                <a:spcPts val="0"/>
              </a:spcBef>
              <a:buNone/>
              <a:defRPr sz="1800"/>
            </a:lvl5pPr>
            <a:lvl6pPr marL="0" indent="0">
              <a:spcBef>
                <a:spcPts val="0"/>
              </a:spcBef>
              <a:buNone/>
              <a:defRPr sz="1800"/>
            </a:lvl6pPr>
            <a:lvl7pPr marL="0" indent="0">
              <a:spcBef>
                <a:spcPts val="0"/>
              </a:spcBef>
              <a:buNone/>
              <a:defRPr sz="1800"/>
            </a:lvl7pPr>
            <a:lvl8pPr marL="0" indent="0">
              <a:spcBef>
                <a:spcPts val="0"/>
              </a:spcBef>
              <a:buNone/>
              <a:defRPr sz="1800"/>
            </a:lvl8pPr>
            <a:lvl9pPr marL="0" indent="0">
              <a:spcBef>
                <a:spcPts val="0"/>
              </a:spcBef>
              <a:buNone/>
              <a:defRPr sz="1800"/>
            </a:lvl9pPr>
          </a:lstStyle>
          <a:p>
            <a:pPr lvl="0"/>
            <a:r>
              <a:t>Click to add heading</a:t>
            </a:r>
          </a:p>
        </p:txBody>
      </p:sp>
      <p:sp>
        <p:nvSpPr>
          <p:cNvPr id="3" name="Content Placeholder 2"/>
          <p:cNvSpPr>
            <a:spLocks noGrp="1"/>
          </p:cNvSpPr>
          <p:nvPr>
            <p:ph idx="1"/>
          </p:nvPr>
        </p:nvSpPr>
        <p:spPr>
          <a:xfrm>
            <a:off x="609600" y="2057400"/>
            <a:ext cx="10972801" cy="4038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Tree>
    <p:extLst>
      <p:ext uri="{BB962C8B-B14F-4D97-AF65-F5344CB8AC3E}">
        <p14:creationId xmlns:p14="http://schemas.microsoft.com/office/powerpoint/2010/main" val="33580581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30" name="Rectangle 6"/>
          <p:cNvSpPr>
            <a:spLocks noGrp="1" noChangeArrowheads="1"/>
          </p:cNvSpPr>
          <p:nvPr>
            <p:ph type="sldNum" sz="quarter" idx="4"/>
          </p:nvPr>
        </p:nvSpPr>
        <p:spPr bwMode="auto">
          <a:xfrm>
            <a:off x="5717198" y="6475413"/>
            <a:ext cx="85921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CFCE8D9-1B5D-49FC-8389-90980ECCA564}" type="slidenum">
              <a:rPr lang="en-US" altLang="en-US" smtClean="0"/>
              <a:pPr/>
              <a:t>‹#›</a:t>
            </a:fld>
            <a:endParaRPr lang="en-US" altLang="en-US"/>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dirty="0"/>
          </a:p>
        </p:txBody>
      </p:sp>
      <p:sp>
        <p:nvSpPr>
          <p:cNvPr id="1033" name="Rectangle 9"/>
          <p:cNvSpPr>
            <a:spLocks noChangeArrowheads="1"/>
          </p:cNvSpPr>
          <p:nvPr/>
        </p:nvSpPr>
        <p:spPr bwMode="auto">
          <a:xfrm>
            <a:off x="914400" y="6475413"/>
            <a:ext cx="94826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sz="1200"/>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
        <p:nvSpPr>
          <p:cNvPr id="11" name="Rectangle 7"/>
          <p:cNvSpPr>
            <a:spLocks noChangeArrowheads="1"/>
          </p:cNvSpPr>
          <p:nvPr/>
        </p:nvSpPr>
        <p:spPr bwMode="auto">
          <a:xfrm>
            <a:off x="914400" y="381000"/>
            <a:ext cx="5791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0" lvl="4" algn="l"/>
            <a:r>
              <a:rPr lang="en-US" altLang="en-US" sz="1400" b="1" dirty="0"/>
              <a:t>Nov 2021</a:t>
            </a:r>
          </a:p>
        </p:txBody>
      </p:sp>
      <p:sp>
        <p:nvSpPr>
          <p:cNvPr id="12" name="TextBox 11">
            <a:extLst>
              <a:ext uri="{FF2B5EF4-FFF2-40B4-BE49-F238E27FC236}">
                <a16:creationId xmlns:a16="http://schemas.microsoft.com/office/drawing/2014/main" id="{C266DA9F-4698-4460-9220-472170863345}"/>
              </a:ext>
            </a:extLst>
          </p:cNvPr>
          <p:cNvSpPr txBox="1"/>
          <p:nvPr userDrawn="1"/>
        </p:nvSpPr>
        <p:spPr>
          <a:xfrm>
            <a:off x="9067800" y="288022"/>
            <a:ext cx="2668697" cy="276999"/>
          </a:xfrm>
          <a:prstGeom prst="rect">
            <a:avLst/>
          </a:prstGeom>
          <a:noFill/>
        </p:spPr>
        <p:txBody>
          <a:bodyPr wrap="square">
            <a:spAutoFit/>
          </a:bodyPr>
          <a:lstStyle/>
          <a:p>
            <a:pPr marL="0" marR="0">
              <a:spcBef>
                <a:spcPts val="0"/>
              </a:spcBef>
              <a:spcAft>
                <a:spcPts val="0"/>
              </a:spcAft>
            </a:pPr>
            <a:r>
              <a:rPr lang="en-US" sz="1200" dirty="0">
                <a:solidFill>
                  <a:srgbClr val="000000"/>
                </a:solidFill>
                <a:effectLst/>
                <a:latin typeface="Verdana" panose="020B0604030504040204" pitchFamily="34" charset="0"/>
                <a:ea typeface="Calibri" panose="020F0502020204030204" pitchFamily="34" charset="0"/>
              </a:rPr>
              <a:t>DCN </a:t>
            </a:r>
            <a:r>
              <a:rPr lang="en-US" sz="1200" b="1" dirty="0">
                <a:solidFill>
                  <a:srgbClr val="000000"/>
                </a:solidFill>
                <a:effectLst/>
                <a:latin typeface="Verdana" panose="020B0604030504040204" pitchFamily="34" charset="0"/>
                <a:ea typeface="Calibri" panose="020F0502020204030204" pitchFamily="34" charset="0"/>
              </a:rPr>
              <a:t>24-21-0017-00-IoTg</a:t>
            </a:r>
            <a:endParaRPr lang="en-US" sz="1050" dirty="0">
              <a:effectLst/>
              <a:latin typeface="Calibri" panose="020F0502020204030204" pitchFamily="34" charset="0"/>
              <a:ea typeface="Calibri" panose="020F0502020204030204" pitchFamily="34" charset="0"/>
            </a:endParaRPr>
          </a:p>
        </p:txBody>
      </p:sp>
      <p:sp>
        <p:nvSpPr>
          <p:cNvPr id="13" name="Footer Placeholder 4">
            <a:extLst>
              <a:ext uri="{FF2B5EF4-FFF2-40B4-BE49-F238E27FC236}">
                <a16:creationId xmlns:a16="http://schemas.microsoft.com/office/drawing/2014/main" id="{285DF827-6706-42C8-8F4A-46BAA1E2800B}"/>
              </a:ext>
            </a:extLst>
          </p:cNvPr>
          <p:cNvSpPr>
            <a:spLocks noGrp="1"/>
          </p:cNvSpPr>
          <p:nvPr>
            <p:ph type="ftr" sz="quarter" idx="3"/>
          </p:nvPr>
        </p:nvSpPr>
        <p:spPr>
          <a:xfrm>
            <a:off x="9448800" y="6475413"/>
            <a:ext cx="2032000" cy="184666"/>
          </a:xfrm>
          <a:prstGeom prst="rect">
            <a:avLst/>
          </a:prstGeom>
        </p:spPr>
        <p:txBody>
          <a:bodyPr/>
          <a:lstStyle/>
          <a:p>
            <a:r>
              <a:rPr lang="en-US" altLang="en-US" dirty="0"/>
              <a:t>Alan Berkema HP Inc.</a:t>
            </a:r>
          </a:p>
        </p:txBody>
      </p:sp>
    </p:spTree>
    <p:extLst>
      <p:ext uri="{BB962C8B-B14F-4D97-AF65-F5344CB8AC3E}">
        <p14:creationId xmlns:p14="http://schemas.microsoft.com/office/powerpoint/2010/main" val="2260470787"/>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tintuc.hocmai.vn/bang-tin-truong/thong-tin-dich-vu/21948-98ers-can-biet-doi-moi-trong-xu-huong-ra-de-thi-cua-bo-gd-dt.html" TargetMode="External"/><Relationship Id="rId2" Type="http://schemas.openxmlformats.org/officeDocument/2006/relationships/image" Target="../media/image7.png"/><Relationship Id="rId1" Type="http://schemas.openxmlformats.org/officeDocument/2006/relationships/slideLayout" Target="../slideLayouts/slideLayout1.xml"/><Relationship Id="rId4" Type="http://schemas.openxmlformats.org/officeDocument/2006/relationships/image" Target="../media/image8.pn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2" Type="http://schemas.openxmlformats.org/officeDocument/2006/relationships/hyperlink" Target="https://www.pwc.be/en/documents/20180926-pdm40-beyond-the-hype-report.pdf" TargetMode="Externa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jpeg"/></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image" Target="../media/image6.jpeg"/><Relationship Id="rId5" Type="http://schemas.openxmlformats.org/officeDocument/2006/relationships/image" Target="../media/image5.png"/><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ctrTitle"/>
          </p:nvPr>
        </p:nvSpPr>
        <p:spPr/>
        <p:txBody>
          <a:bodyPr anchor="ctr"/>
          <a:lstStyle/>
          <a:p>
            <a:r>
              <a:rPr lang="en-US" altLang="en-US" sz="3600" dirty="0"/>
              <a:t>802.24 Vertical Applications TAG</a:t>
            </a:r>
          </a:p>
        </p:txBody>
      </p:sp>
      <p:sp>
        <p:nvSpPr>
          <p:cNvPr id="2" name="Subtitle 1"/>
          <p:cNvSpPr>
            <a:spLocks noGrp="1"/>
          </p:cNvSpPr>
          <p:nvPr>
            <p:ph type="subTitle" idx="1"/>
          </p:nvPr>
        </p:nvSpPr>
        <p:spPr>
          <a:xfrm>
            <a:off x="1600200" y="3657600"/>
            <a:ext cx="9144000" cy="436562"/>
          </a:xfrm>
        </p:spPr>
        <p:txBody>
          <a:bodyPr/>
          <a:lstStyle/>
          <a:p>
            <a:r>
              <a:rPr lang="en-US" dirty="0"/>
              <a:t>November 10, 2021</a:t>
            </a:r>
          </a:p>
        </p:txBody>
      </p:sp>
      <p:sp>
        <p:nvSpPr>
          <p:cNvPr id="5" name="Footer Placeholder 4"/>
          <p:cNvSpPr>
            <a:spLocks noGrp="1"/>
          </p:cNvSpPr>
          <p:nvPr>
            <p:ph type="ftr" sz="quarter" idx="11"/>
          </p:nvPr>
        </p:nvSpPr>
        <p:spPr>
          <a:xfrm>
            <a:off x="9601200" y="6475413"/>
            <a:ext cx="1879600" cy="184666"/>
          </a:xfrm>
        </p:spPr>
        <p:txBody>
          <a:bodyPr/>
          <a:lstStyle/>
          <a:p>
            <a:r>
              <a:rPr lang="en-US" altLang="en-US" dirty="0"/>
              <a:t>Alan Berkema HP Inc.</a:t>
            </a:r>
          </a:p>
        </p:txBody>
      </p:sp>
      <p:sp>
        <p:nvSpPr>
          <p:cNvPr id="6" name="Slide Number Placeholder 5"/>
          <p:cNvSpPr>
            <a:spLocks noGrp="1"/>
          </p:cNvSpPr>
          <p:nvPr>
            <p:ph type="sldNum" sz="quarter" idx="12"/>
          </p:nvPr>
        </p:nvSpPr>
        <p:spPr>
          <a:xfrm>
            <a:off x="5930398" y="6475413"/>
            <a:ext cx="432811" cy="184666"/>
          </a:xfrm>
        </p:spPr>
        <p:txBody>
          <a:bodyPr/>
          <a:lstStyle/>
          <a:p>
            <a:r>
              <a:rPr lang="en-US" altLang="en-US"/>
              <a:t>Slide </a:t>
            </a:r>
            <a:fld id="{FB77950E-B72B-4A4A-976E-ED1B46E90826}" type="slidenum">
              <a:rPr lang="en-US" altLang="en-US"/>
              <a:pPr/>
              <a:t>1</a:t>
            </a:fld>
            <a:endParaRPr lang="en-US" altLang="en-US"/>
          </a:p>
        </p:txBody>
      </p:sp>
      <p:sp>
        <p:nvSpPr>
          <p:cNvPr id="7" name="TextBox 6">
            <a:extLst>
              <a:ext uri="{FF2B5EF4-FFF2-40B4-BE49-F238E27FC236}">
                <a16:creationId xmlns:a16="http://schemas.microsoft.com/office/drawing/2014/main" id="{D67216CF-21D3-4676-AA9B-F31FB8143C5C}"/>
              </a:ext>
            </a:extLst>
          </p:cNvPr>
          <p:cNvSpPr txBox="1"/>
          <p:nvPr/>
        </p:nvSpPr>
        <p:spPr>
          <a:xfrm>
            <a:off x="2895600" y="2678966"/>
            <a:ext cx="6094826" cy="830997"/>
          </a:xfrm>
          <a:prstGeom prst="rect">
            <a:avLst/>
          </a:prstGeom>
          <a:noFill/>
        </p:spPr>
        <p:txBody>
          <a:bodyPr wrap="square">
            <a:spAutoFit/>
          </a:bodyPr>
          <a:lstStyle/>
          <a:p>
            <a:pPr algn="ctr"/>
            <a:r>
              <a:rPr lang="en-US" altLang="en-US" sz="2400" dirty="0">
                <a:latin typeface="+mn-lt"/>
              </a:rPr>
              <a:t>802.24.2	IoT TG</a:t>
            </a:r>
          </a:p>
          <a:p>
            <a:pPr algn="ctr"/>
            <a:r>
              <a:rPr lang="en-US" sz="2400" dirty="0">
                <a:latin typeface="+mn-lt"/>
              </a:rPr>
              <a:t>What is the Internet of Things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1981200" y="81499"/>
            <a:ext cx="8229600" cy="690474"/>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400" dirty="0">
                <a:latin typeface="Arial" panose="020B0604020202020204" pitchFamily="34" charset="0"/>
                <a:cs typeface="Arial" panose="020B0604020202020204" pitchFamily="34" charset="0"/>
              </a:rPr>
              <a:t>Internet of Things (IoT) IBM Vision</a:t>
            </a:r>
          </a:p>
          <a:p>
            <a:endParaRPr lang="en-US" sz="2400" dirty="0">
              <a:latin typeface="Arial" panose="020B0604020202020204" pitchFamily="34" charset="0"/>
              <a:cs typeface="Arial" panose="020B0604020202020204" pitchFamily="34" charset="0"/>
            </a:endParaRPr>
          </a:p>
        </p:txBody>
      </p:sp>
      <p:sp>
        <p:nvSpPr>
          <p:cNvPr id="2" name="Isosceles Triangle 1"/>
          <p:cNvSpPr/>
          <p:nvPr/>
        </p:nvSpPr>
        <p:spPr>
          <a:xfrm>
            <a:off x="3733800" y="2286000"/>
            <a:ext cx="4724400" cy="3505200"/>
          </a:xfrm>
          <a:prstGeom prst="triangle">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p:cNvSpPr txBox="1"/>
          <p:nvPr/>
        </p:nvSpPr>
        <p:spPr>
          <a:xfrm>
            <a:off x="228600" y="974411"/>
            <a:ext cx="6172200" cy="1107996"/>
          </a:xfrm>
          <a:prstGeom prst="rect">
            <a:avLst/>
          </a:prstGeom>
          <a:noFill/>
        </p:spPr>
        <p:txBody>
          <a:bodyPr wrap="square" rtlCol="0">
            <a:spAutoFit/>
          </a:bodyPr>
          <a:lstStyle/>
          <a:p>
            <a:pPr marL="285750" indent="-285750">
              <a:buFont typeface="Arial" panose="020B0604020202020204" pitchFamily="34" charset="0"/>
              <a:buChar char="•"/>
            </a:pPr>
            <a:r>
              <a:rPr lang="en-US" sz="1600" dirty="0">
                <a:latin typeface="Arial" panose="020B0604020202020204" pitchFamily="34" charset="0"/>
                <a:cs typeface="Arial" panose="020B0604020202020204" pitchFamily="34" charset="0"/>
              </a:rPr>
              <a:t>More Things Connected than People</a:t>
            </a:r>
          </a:p>
          <a:p>
            <a:pPr marL="285750" indent="-285750">
              <a:buFont typeface="Arial" panose="020B0604020202020204" pitchFamily="34" charset="0"/>
              <a:buChar char="•"/>
            </a:pPr>
            <a:r>
              <a:rPr lang="en-US" sz="1600" dirty="0">
                <a:latin typeface="Arial" panose="020B0604020202020204" pitchFamily="34" charset="0"/>
                <a:cs typeface="Arial" panose="020B0604020202020204" pitchFamily="34" charset="0"/>
              </a:rPr>
              <a:t>Intelligent </a:t>
            </a:r>
            <a:r>
              <a:rPr lang="en-US" sz="1800" b="1" u="sng" dirty="0">
                <a:latin typeface="Arial" panose="020B0604020202020204" pitchFamily="34" charset="0"/>
                <a:cs typeface="Arial" panose="020B0604020202020204" pitchFamily="34" charset="0"/>
              </a:rPr>
              <a:t>“System of Systems” </a:t>
            </a:r>
            <a:r>
              <a:rPr lang="en-US" sz="1600" dirty="0">
                <a:latin typeface="Arial" panose="020B0604020202020204" pitchFamily="34" charset="0"/>
                <a:cs typeface="Arial" panose="020B0604020202020204" pitchFamily="34" charset="0"/>
              </a:rPr>
              <a:t>Connecting the Planet</a:t>
            </a:r>
          </a:p>
          <a:p>
            <a:pPr marL="285750" indent="-285750">
              <a:buFont typeface="Arial" panose="020B0604020202020204" pitchFamily="34" charset="0"/>
              <a:buChar char="•"/>
            </a:pPr>
            <a:r>
              <a:rPr lang="en-US" sz="1600" dirty="0">
                <a:latin typeface="Arial" panose="020B0604020202020204" pitchFamily="34" charset="0"/>
                <a:cs typeface="Arial" panose="020B0604020202020204" pitchFamily="34" charset="0"/>
              </a:rPr>
              <a:t>Generating enormous amounts of Data</a:t>
            </a:r>
          </a:p>
          <a:p>
            <a:pPr marL="285750" indent="-285750">
              <a:buFont typeface="Arial" panose="020B0604020202020204" pitchFamily="34" charset="0"/>
              <a:buChar char="•"/>
            </a:pPr>
            <a:r>
              <a:rPr lang="en-US" sz="1600" dirty="0">
                <a:latin typeface="Arial" panose="020B0604020202020204" pitchFamily="34" charset="0"/>
                <a:cs typeface="Arial" panose="020B0604020202020204" pitchFamily="34" charset="0"/>
              </a:rPr>
              <a:t>Determine patterns in the Data for greater efficiencies</a:t>
            </a:r>
          </a:p>
        </p:txBody>
      </p:sp>
      <p:cxnSp>
        <p:nvCxnSpPr>
          <p:cNvPr id="6" name="Straight Connector 5"/>
          <p:cNvCxnSpPr/>
          <p:nvPr/>
        </p:nvCxnSpPr>
        <p:spPr>
          <a:xfrm>
            <a:off x="4299284" y="4953000"/>
            <a:ext cx="3581400" cy="0"/>
          </a:xfrm>
          <a:prstGeom prst="line">
            <a:avLst/>
          </a:prstGeom>
          <a:ln w="3175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4800600" y="4191000"/>
            <a:ext cx="2606842" cy="0"/>
          </a:xfrm>
          <a:prstGeom prst="line">
            <a:avLst/>
          </a:prstGeom>
          <a:ln w="3175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5334000" y="3429000"/>
            <a:ext cx="1524000" cy="0"/>
          </a:xfrm>
          <a:prstGeom prst="line">
            <a:avLst/>
          </a:prstGeom>
          <a:ln w="3175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4922921" y="4343400"/>
            <a:ext cx="2362200" cy="400110"/>
          </a:xfrm>
          <a:prstGeom prst="rect">
            <a:avLst/>
          </a:prstGeom>
          <a:noFill/>
        </p:spPr>
        <p:txBody>
          <a:bodyPr wrap="square" rtlCol="0">
            <a:spAutoFit/>
          </a:bodyPr>
          <a:lstStyle/>
          <a:p>
            <a:pPr algn="ctr"/>
            <a:r>
              <a:rPr lang="en-US" sz="2000"/>
              <a:t>Information</a:t>
            </a:r>
          </a:p>
        </p:txBody>
      </p:sp>
      <p:sp>
        <p:nvSpPr>
          <p:cNvPr id="15" name="TextBox 14"/>
          <p:cNvSpPr txBox="1"/>
          <p:nvPr/>
        </p:nvSpPr>
        <p:spPr>
          <a:xfrm>
            <a:off x="4876800" y="5105400"/>
            <a:ext cx="2362200" cy="400110"/>
          </a:xfrm>
          <a:prstGeom prst="rect">
            <a:avLst/>
          </a:prstGeom>
          <a:noFill/>
        </p:spPr>
        <p:txBody>
          <a:bodyPr wrap="square" rtlCol="0">
            <a:spAutoFit/>
          </a:bodyPr>
          <a:lstStyle/>
          <a:p>
            <a:pPr algn="ctr"/>
            <a:r>
              <a:rPr lang="en-US" sz="2000"/>
              <a:t>Data</a:t>
            </a:r>
          </a:p>
        </p:txBody>
      </p:sp>
      <p:sp>
        <p:nvSpPr>
          <p:cNvPr id="16" name="TextBox 15"/>
          <p:cNvSpPr txBox="1"/>
          <p:nvPr/>
        </p:nvSpPr>
        <p:spPr>
          <a:xfrm>
            <a:off x="4953000" y="3626458"/>
            <a:ext cx="2362200" cy="400110"/>
          </a:xfrm>
          <a:prstGeom prst="rect">
            <a:avLst/>
          </a:prstGeom>
          <a:noFill/>
        </p:spPr>
        <p:txBody>
          <a:bodyPr wrap="square" rtlCol="0">
            <a:spAutoFit/>
          </a:bodyPr>
          <a:lstStyle/>
          <a:p>
            <a:pPr algn="ctr"/>
            <a:r>
              <a:rPr lang="en-US" sz="2000"/>
              <a:t>Knowledge</a:t>
            </a:r>
          </a:p>
        </p:txBody>
      </p:sp>
      <p:sp>
        <p:nvSpPr>
          <p:cNvPr id="17" name="TextBox 16"/>
          <p:cNvSpPr txBox="1"/>
          <p:nvPr/>
        </p:nvSpPr>
        <p:spPr>
          <a:xfrm>
            <a:off x="4953000" y="2952690"/>
            <a:ext cx="2362200" cy="400110"/>
          </a:xfrm>
          <a:prstGeom prst="rect">
            <a:avLst/>
          </a:prstGeom>
          <a:noFill/>
        </p:spPr>
        <p:txBody>
          <a:bodyPr wrap="square" rtlCol="0">
            <a:spAutoFit/>
          </a:bodyPr>
          <a:lstStyle/>
          <a:p>
            <a:pPr algn="ctr"/>
            <a:r>
              <a:rPr lang="en-US" sz="2000"/>
              <a:t>Wisdom</a:t>
            </a:r>
          </a:p>
        </p:txBody>
      </p:sp>
      <p:sp>
        <p:nvSpPr>
          <p:cNvPr id="14" name="Cloud"/>
          <p:cNvSpPr>
            <a:spLocks noChangeAspect="1" noEditPoints="1" noChangeArrowheads="1"/>
          </p:cNvSpPr>
          <p:nvPr/>
        </p:nvSpPr>
        <p:spPr bwMode="auto">
          <a:xfrm>
            <a:off x="1556084" y="2819402"/>
            <a:ext cx="2743200" cy="1838325"/>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chemeClr val="accent2">
              <a:lumMod val="40000"/>
              <a:lumOff val="60000"/>
            </a:schemeClr>
          </a:solidFill>
          <a:ln w="9525">
            <a:solidFill>
              <a:srgbClr val="000000"/>
            </a:solidFill>
            <a:miter lim="800000"/>
            <a:headEnd/>
            <a:tailEnd/>
          </a:ln>
          <a:effectLst>
            <a:outerShdw dist="107763" dir="2700000" algn="ctr" rotWithShape="0">
              <a:srgbClr val="808080"/>
            </a:outerShdw>
          </a:effectLst>
        </p:spPr>
        <p:txBody>
          <a:bodyPr vert="horz" wrap="square" lIns="91440" tIns="45720" rIns="91440" bIns="45720" numCol="1" anchor="t" anchorCtr="0" compatLnSpc="1">
            <a:prstTxWarp prst="textNoShape">
              <a:avLst/>
            </a:prstTxWarp>
          </a:bodyPr>
          <a:lstStyle/>
          <a:p>
            <a:endParaRPr lang="en-US"/>
          </a:p>
        </p:txBody>
      </p:sp>
      <p:sp>
        <p:nvSpPr>
          <p:cNvPr id="18" name="TextBox 17"/>
          <p:cNvSpPr txBox="1"/>
          <p:nvPr/>
        </p:nvSpPr>
        <p:spPr>
          <a:xfrm>
            <a:off x="2017295" y="3273585"/>
            <a:ext cx="1981200" cy="830997"/>
          </a:xfrm>
          <a:prstGeom prst="rect">
            <a:avLst/>
          </a:prstGeom>
          <a:noFill/>
        </p:spPr>
        <p:txBody>
          <a:bodyPr wrap="square" rtlCol="0">
            <a:spAutoFit/>
          </a:bodyPr>
          <a:lstStyle/>
          <a:p>
            <a:r>
              <a:rPr lang="en-US" sz="2400">
                <a:latin typeface="Arial" panose="020B0604020202020204" pitchFamily="34" charset="0"/>
                <a:cs typeface="Arial" panose="020B0604020202020204" pitchFamily="34" charset="0"/>
              </a:rPr>
              <a:t>Intelligence</a:t>
            </a:r>
          </a:p>
          <a:p>
            <a:r>
              <a:rPr lang="en-US" sz="2400">
                <a:latin typeface="Arial" panose="020B0604020202020204" pitchFamily="34" charset="0"/>
                <a:cs typeface="Arial" panose="020B0604020202020204" pitchFamily="34" charset="0"/>
              </a:rPr>
              <a:t>&amp; Analytics</a:t>
            </a:r>
          </a:p>
        </p:txBody>
      </p:sp>
      <p:pic>
        <p:nvPicPr>
          <p:cNvPr id="22" name="Picture 2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72663" y="838202"/>
            <a:ext cx="2703832" cy="1931309"/>
          </a:xfrm>
          <a:prstGeom prst="rect">
            <a:avLst/>
          </a:prstGeom>
        </p:spPr>
      </p:pic>
      <p:sp>
        <p:nvSpPr>
          <p:cNvPr id="23" name="TextBox 22"/>
          <p:cNvSpPr txBox="1"/>
          <p:nvPr/>
        </p:nvSpPr>
        <p:spPr>
          <a:xfrm>
            <a:off x="7859525" y="2690336"/>
            <a:ext cx="2627632" cy="738664"/>
          </a:xfrm>
          <a:prstGeom prst="rect">
            <a:avLst/>
          </a:prstGeom>
          <a:noFill/>
        </p:spPr>
        <p:txBody>
          <a:bodyPr wrap="square" rtlCol="0">
            <a:spAutoFit/>
          </a:bodyPr>
          <a:lstStyle/>
          <a:p>
            <a:r>
              <a:rPr lang="en-US" sz="1400"/>
              <a:t>IDC revealed its prediction that the global </a:t>
            </a:r>
            <a:r>
              <a:rPr lang="en-US" sz="1400" err="1"/>
              <a:t>IoT</a:t>
            </a:r>
            <a:r>
              <a:rPr lang="en-US" sz="1400"/>
              <a:t> market would hit $7.1 trillion by 2020</a:t>
            </a:r>
          </a:p>
        </p:txBody>
      </p:sp>
      <p:pic>
        <p:nvPicPr>
          <p:cNvPr id="1026" name="Picture 2" descr="http://tintuc.hocmai.vn/images/stories/anh_tin_tuc/Icon/mui_ten_5.png">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90802" y="4515827"/>
            <a:ext cx="1274033" cy="1346318"/>
          </a:xfrm>
          <a:prstGeom prst="rect">
            <a:avLst/>
          </a:prstGeom>
          <a:noFill/>
          <a:extLst>
            <a:ext uri="{909E8E84-426E-40DD-AFC4-6F175D3DCCD1}">
              <a14:hiddenFill xmlns:a14="http://schemas.microsoft.com/office/drawing/2010/main">
                <a:solidFill>
                  <a:srgbClr val="FFFFFF"/>
                </a:solidFill>
              </a14:hiddenFill>
            </a:ext>
          </a:extLst>
        </p:spPr>
      </p:pic>
      <p:sp>
        <p:nvSpPr>
          <p:cNvPr id="20" name="Cloud"/>
          <p:cNvSpPr>
            <a:spLocks noChangeAspect="1" noEditPoints="1" noChangeArrowheads="1"/>
          </p:cNvSpPr>
          <p:nvPr/>
        </p:nvSpPr>
        <p:spPr bwMode="auto">
          <a:xfrm>
            <a:off x="7848600" y="3495677"/>
            <a:ext cx="2743200" cy="1838325"/>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chemeClr val="accent3"/>
          </a:solidFill>
          <a:ln w="9525">
            <a:solidFill>
              <a:srgbClr val="000000"/>
            </a:solidFill>
            <a:miter lim="800000"/>
            <a:headEnd/>
            <a:tailEnd/>
          </a:ln>
          <a:effectLst>
            <a:outerShdw dist="107763" dir="2700000" algn="ctr" rotWithShape="0">
              <a:srgbClr val="808080"/>
            </a:outerShdw>
          </a:effectLst>
        </p:spPr>
        <p:txBody>
          <a:bodyPr vert="horz" wrap="square" lIns="91440" tIns="45720" rIns="91440" bIns="45720" numCol="1" anchor="t" anchorCtr="0" compatLnSpc="1">
            <a:prstTxWarp prst="textNoShape">
              <a:avLst/>
            </a:prstTxWarp>
          </a:bodyPr>
          <a:lstStyle/>
          <a:p>
            <a:endParaRPr lang="en-US"/>
          </a:p>
        </p:txBody>
      </p:sp>
      <p:sp>
        <p:nvSpPr>
          <p:cNvPr id="21" name="TextBox 20"/>
          <p:cNvSpPr txBox="1"/>
          <p:nvPr/>
        </p:nvSpPr>
        <p:spPr>
          <a:xfrm>
            <a:off x="8287385" y="3814674"/>
            <a:ext cx="2256659" cy="1200329"/>
          </a:xfrm>
          <a:prstGeom prst="rect">
            <a:avLst/>
          </a:prstGeom>
          <a:noFill/>
        </p:spPr>
        <p:txBody>
          <a:bodyPr wrap="square" rtlCol="0">
            <a:spAutoFit/>
          </a:bodyPr>
          <a:lstStyle/>
          <a:p>
            <a:r>
              <a:rPr lang="en-US" sz="2400">
                <a:latin typeface="Arial" panose="020B0604020202020204" pitchFamily="34" charset="0"/>
                <a:cs typeface="Arial" panose="020B0604020202020204" pitchFamily="34" charset="0"/>
              </a:rPr>
              <a:t>People make better Decisions</a:t>
            </a:r>
          </a:p>
        </p:txBody>
      </p:sp>
      <p:sp>
        <p:nvSpPr>
          <p:cNvPr id="24" name="Footer Placeholder 4">
            <a:extLst>
              <a:ext uri="{FF2B5EF4-FFF2-40B4-BE49-F238E27FC236}">
                <a16:creationId xmlns:a16="http://schemas.microsoft.com/office/drawing/2014/main" id="{15D3642B-72F7-42D5-A689-4E183D506030}"/>
              </a:ext>
            </a:extLst>
          </p:cNvPr>
          <p:cNvSpPr>
            <a:spLocks noGrp="1"/>
          </p:cNvSpPr>
          <p:nvPr>
            <p:ph type="ftr" sz="quarter" idx="11"/>
          </p:nvPr>
        </p:nvSpPr>
        <p:spPr>
          <a:xfrm>
            <a:off x="9601200" y="6475413"/>
            <a:ext cx="1879600" cy="184666"/>
          </a:xfrm>
        </p:spPr>
        <p:txBody>
          <a:bodyPr/>
          <a:lstStyle/>
          <a:p>
            <a:r>
              <a:rPr lang="en-US" altLang="en-US" dirty="0"/>
              <a:t>Alan Berkema HP Inc.</a:t>
            </a:r>
          </a:p>
        </p:txBody>
      </p:sp>
    </p:spTree>
    <p:extLst>
      <p:ext uri="{BB962C8B-B14F-4D97-AF65-F5344CB8AC3E}">
        <p14:creationId xmlns:p14="http://schemas.microsoft.com/office/powerpoint/2010/main" val="42752827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030" y="93125"/>
            <a:ext cx="10969943" cy="414867"/>
          </a:xfrm>
        </p:spPr>
        <p:txBody>
          <a:bodyPr/>
          <a:lstStyle/>
          <a:p>
            <a:r>
              <a:rPr lang="en-US" sz="3200" b="1"/>
              <a:t>Vertical Markets</a:t>
            </a:r>
          </a:p>
        </p:txBody>
      </p:sp>
      <p:sp>
        <p:nvSpPr>
          <p:cNvPr id="3" name="Content Placeholder 2"/>
          <p:cNvSpPr>
            <a:spLocks noGrp="1"/>
          </p:cNvSpPr>
          <p:nvPr>
            <p:ph idx="1"/>
          </p:nvPr>
        </p:nvSpPr>
        <p:spPr>
          <a:xfrm>
            <a:off x="304800" y="876300"/>
            <a:ext cx="11369240" cy="5105400"/>
          </a:xfrm>
        </p:spPr>
        <p:txBody>
          <a:bodyPr>
            <a:noAutofit/>
          </a:bodyPr>
          <a:lstStyle/>
          <a:p>
            <a:r>
              <a:rPr lang="en-US" sz="2000" dirty="0"/>
              <a:t>Smart Home – smart speakers, virtual assistants, camera doorbells, lighting control, thermostats</a:t>
            </a:r>
          </a:p>
          <a:p>
            <a:r>
              <a:rPr lang="en-US" sz="2000" dirty="0"/>
              <a:t>Smart Cities - smart parking, mass transit, traffic, public safety, energy management</a:t>
            </a:r>
          </a:p>
          <a:p>
            <a:r>
              <a:rPr lang="en-US" sz="2000" dirty="0"/>
              <a:t>Smart Buildings – control lighting and energy usage</a:t>
            </a:r>
          </a:p>
          <a:p>
            <a:r>
              <a:rPr lang="en-US" sz="2000" dirty="0"/>
              <a:t>Connected Cars – self driving, safer for passengers and other road users, infotainment, navigation</a:t>
            </a:r>
          </a:p>
          <a:p>
            <a:r>
              <a:rPr lang="en-US" sz="2000" dirty="0"/>
              <a:t>Connected Retail - supply chain, customer experience, and new channels &amp; revenue streams</a:t>
            </a:r>
          </a:p>
          <a:p>
            <a:r>
              <a:rPr lang="en-US" sz="2000" dirty="0"/>
              <a:t>Wearables - smart bands, smart watches and other wearable devices capable of collecting, sending and processing data over mobile applications</a:t>
            </a:r>
          </a:p>
          <a:p>
            <a:r>
              <a:rPr lang="en-US" sz="2000" dirty="0"/>
              <a:t>Health Care – patient monitoring</a:t>
            </a:r>
          </a:p>
          <a:p>
            <a:r>
              <a:rPr lang="en-US" sz="2000" dirty="0"/>
              <a:t>Industrial - sensors to gather data for analyzing and optimizing manufacturing processes</a:t>
            </a:r>
          </a:p>
          <a:p>
            <a:r>
              <a:rPr lang="en-US" sz="2000" dirty="0"/>
              <a:t>Agriculture – “the connected cow”</a:t>
            </a:r>
          </a:p>
          <a:p>
            <a:r>
              <a:rPr lang="en-US" sz="2000" dirty="0"/>
              <a:t>Transportation and Logistics - operation processes are automated for solutions such as fleet management, asset tracking and predictive maintenance </a:t>
            </a:r>
          </a:p>
          <a:p>
            <a:r>
              <a:rPr lang="en-US" sz="2000" dirty="0"/>
              <a:t>Telecom - device certification and monitoring can deliver predictive failure insights, usage pricing</a:t>
            </a:r>
          </a:p>
        </p:txBody>
      </p:sp>
      <p:sp>
        <p:nvSpPr>
          <p:cNvPr id="6" name="Slide Number Placeholder 5"/>
          <p:cNvSpPr>
            <a:spLocks noGrp="1"/>
          </p:cNvSpPr>
          <p:nvPr>
            <p:ph type="sldNum" sz="quarter" idx="12"/>
          </p:nvPr>
        </p:nvSpPr>
        <p:spPr>
          <a:xfrm>
            <a:off x="6069859" y="6475413"/>
            <a:ext cx="153888" cy="184666"/>
          </a:xfrm>
        </p:spPr>
        <p:txBody>
          <a:bodyPr/>
          <a:lstStyle/>
          <a:p>
            <a:fld id="{00DE720E-C72B-42F0-AD69-52D60E3C605E}" type="slidenum">
              <a:rPr lang="en-US" smtClean="0"/>
              <a:t>11</a:t>
            </a:fld>
            <a:endParaRPr lang="en-US"/>
          </a:p>
        </p:txBody>
      </p:sp>
      <p:sp>
        <p:nvSpPr>
          <p:cNvPr id="5" name="Footer Placeholder 4">
            <a:extLst>
              <a:ext uri="{FF2B5EF4-FFF2-40B4-BE49-F238E27FC236}">
                <a16:creationId xmlns:a16="http://schemas.microsoft.com/office/drawing/2014/main" id="{DE3CE1D2-121C-4607-BE4E-D64B86C54E21}"/>
              </a:ext>
            </a:extLst>
          </p:cNvPr>
          <p:cNvSpPr>
            <a:spLocks noGrp="1"/>
          </p:cNvSpPr>
          <p:nvPr>
            <p:ph type="ftr" sz="quarter" idx="11"/>
          </p:nvPr>
        </p:nvSpPr>
        <p:spPr>
          <a:xfrm>
            <a:off x="9601200" y="6475413"/>
            <a:ext cx="1879600" cy="184666"/>
          </a:xfrm>
        </p:spPr>
        <p:txBody>
          <a:bodyPr/>
          <a:lstStyle/>
          <a:p>
            <a:r>
              <a:rPr lang="en-US" altLang="en-US" dirty="0"/>
              <a:t>Alan Berkema HP Inc.</a:t>
            </a:r>
          </a:p>
        </p:txBody>
      </p:sp>
    </p:spTree>
    <p:extLst>
      <p:ext uri="{BB962C8B-B14F-4D97-AF65-F5344CB8AC3E}">
        <p14:creationId xmlns:p14="http://schemas.microsoft.com/office/powerpoint/2010/main" val="33177540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1524000" y="-42112"/>
            <a:ext cx="8229600" cy="6858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400" dirty="0">
                <a:latin typeface="Arial" panose="020B0604020202020204" pitchFamily="34" charset="0"/>
                <a:cs typeface="Arial" panose="020B0604020202020204" pitchFamily="34" charset="0"/>
              </a:rPr>
              <a:t>Internet of Things - Maintenance Use Case</a:t>
            </a:r>
          </a:p>
        </p:txBody>
      </p:sp>
      <p:sp>
        <p:nvSpPr>
          <p:cNvPr id="24" name="TextBox 23">
            <a:extLst>
              <a:ext uri="{FF2B5EF4-FFF2-40B4-BE49-F238E27FC236}">
                <a16:creationId xmlns:a16="http://schemas.microsoft.com/office/drawing/2014/main" id="{75204DC4-E70B-4DC8-AE37-19AA7894ABC8}"/>
              </a:ext>
            </a:extLst>
          </p:cNvPr>
          <p:cNvSpPr txBox="1"/>
          <p:nvPr/>
        </p:nvSpPr>
        <p:spPr>
          <a:xfrm>
            <a:off x="533400" y="990600"/>
            <a:ext cx="9296400" cy="1200329"/>
          </a:xfrm>
          <a:prstGeom prst="rect">
            <a:avLst/>
          </a:prstGeom>
          <a:noFill/>
        </p:spPr>
        <p:txBody>
          <a:bodyPr wrap="square">
            <a:spAutoFit/>
          </a:bodyPr>
          <a:lstStyle/>
          <a:p>
            <a:r>
              <a:rPr lang="en-US" sz="1800" dirty="0">
                <a:latin typeface="Arial" panose="020B0604020202020204" pitchFamily="34" charset="0"/>
                <a:cs typeface="Arial" panose="020B0604020202020204" pitchFamily="34" charset="0"/>
              </a:rPr>
              <a:t>IoT-based predictive maintenance allows you to </a:t>
            </a:r>
            <a:r>
              <a:rPr lang="en-US" sz="1800" b="1" dirty="0">
                <a:latin typeface="Arial" panose="020B0604020202020204" pitchFamily="34" charset="0"/>
                <a:cs typeface="Arial" panose="020B0604020202020204" pitchFamily="34" charset="0"/>
              </a:rPr>
              <a:t>systematically schedule</a:t>
            </a:r>
            <a:r>
              <a:rPr lang="en-US" sz="1800" dirty="0">
                <a:latin typeface="Arial" panose="020B0604020202020204" pitchFamily="34" charset="0"/>
                <a:cs typeface="Arial" panose="020B0604020202020204" pitchFamily="34" charset="0"/>
              </a:rPr>
              <a:t> the optimal maintenance and inspection routine to avoid unplanned downtime and unnecessary effort. Avoidable costs can be greatly reduced, and you can also reduce the amount of time the machinery or equipment is down for maintenance.</a:t>
            </a:r>
          </a:p>
        </p:txBody>
      </p:sp>
      <p:sp>
        <p:nvSpPr>
          <p:cNvPr id="25" name="Footer Placeholder 4">
            <a:extLst>
              <a:ext uri="{FF2B5EF4-FFF2-40B4-BE49-F238E27FC236}">
                <a16:creationId xmlns:a16="http://schemas.microsoft.com/office/drawing/2014/main" id="{C82EE6EA-A9D0-433C-B062-732807265708}"/>
              </a:ext>
            </a:extLst>
          </p:cNvPr>
          <p:cNvSpPr>
            <a:spLocks noGrp="1"/>
          </p:cNvSpPr>
          <p:nvPr>
            <p:ph type="ftr" sz="quarter" idx="11"/>
          </p:nvPr>
        </p:nvSpPr>
        <p:spPr>
          <a:xfrm>
            <a:off x="9601200" y="6475413"/>
            <a:ext cx="1879600" cy="184666"/>
          </a:xfrm>
        </p:spPr>
        <p:txBody>
          <a:bodyPr/>
          <a:lstStyle/>
          <a:p>
            <a:r>
              <a:rPr lang="en-US" altLang="en-US" dirty="0"/>
              <a:t>Alan Berkema HP Inc.</a:t>
            </a:r>
          </a:p>
        </p:txBody>
      </p:sp>
      <p:sp>
        <p:nvSpPr>
          <p:cNvPr id="26" name="TextBox 25">
            <a:extLst>
              <a:ext uri="{FF2B5EF4-FFF2-40B4-BE49-F238E27FC236}">
                <a16:creationId xmlns:a16="http://schemas.microsoft.com/office/drawing/2014/main" id="{83304264-2040-4DC7-A574-1D12D1D22F39}"/>
              </a:ext>
            </a:extLst>
          </p:cNvPr>
          <p:cNvSpPr txBox="1"/>
          <p:nvPr/>
        </p:nvSpPr>
        <p:spPr>
          <a:xfrm>
            <a:off x="533400" y="2194940"/>
            <a:ext cx="10287000" cy="1569660"/>
          </a:xfrm>
          <a:prstGeom prst="rect">
            <a:avLst/>
          </a:prstGeom>
          <a:noFill/>
        </p:spPr>
        <p:txBody>
          <a:bodyPr wrap="square">
            <a:spAutoFit/>
          </a:bodyPr>
          <a:lstStyle/>
          <a:p>
            <a:r>
              <a:rPr lang="en-US" sz="1600" b="1" dirty="0">
                <a:latin typeface="Arial" panose="020B0604020202020204" pitchFamily="34" charset="0"/>
                <a:cs typeface="Arial" panose="020B0604020202020204" pitchFamily="34" charset="0"/>
              </a:rPr>
              <a:t>Gartner estimates that through 2022, decision automation in the form of predictive maintenance will generate the highest business value for organizations with heavy assets.</a:t>
            </a:r>
            <a:r>
              <a:rPr lang="en-US" sz="1600" dirty="0">
                <a:latin typeface="Arial" panose="020B0604020202020204" pitchFamily="34" charset="0"/>
                <a:cs typeface="Arial" panose="020B0604020202020204" pitchFamily="34" charset="0"/>
              </a:rPr>
              <a:t> Businesses in asset-intensive industries struggle to maintain a balance between keeping costs down and asset availability up. Effective asset management and maintenance play a key role in ensuring that this balance is maintained – enabling these businesses to comply with regulations, avoid the costs associated with unnecessary maintenance, and avoid unplanned downtime. </a:t>
            </a:r>
          </a:p>
        </p:txBody>
      </p:sp>
      <p:sp>
        <p:nvSpPr>
          <p:cNvPr id="27" name="TextBox 26">
            <a:extLst>
              <a:ext uri="{FF2B5EF4-FFF2-40B4-BE49-F238E27FC236}">
                <a16:creationId xmlns:a16="http://schemas.microsoft.com/office/drawing/2014/main" id="{8E56DB7E-1A94-4F56-8B67-74F50E79B37D}"/>
              </a:ext>
            </a:extLst>
          </p:cNvPr>
          <p:cNvSpPr txBox="1"/>
          <p:nvPr/>
        </p:nvSpPr>
        <p:spPr>
          <a:xfrm>
            <a:off x="533400" y="3800695"/>
            <a:ext cx="9448800" cy="1477328"/>
          </a:xfrm>
          <a:prstGeom prst="rect">
            <a:avLst/>
          </a:prstGeom>
          <a:noFill/>
        </p:spPr>
        <p:txBody>
          <a:bodyPr wrap="square">
            <a:spAutoFit/>
          </a:bodyPr>
          <a:lstStyle/>
          <a:p>
            <a:r>
              <a:rPr lang="en-US" sz="1800" b="1" dirty="0">
                <a:latin typeface="Arial" panose="020B0604020202020204" pitchFamily="34" charset="0"/>
                <a:cs typeface="Arial" panose="020B0604020202020204" pitchFamily="34" charset="0"/>
              </a:rPr>
              <a:t>According to a </a:t>
            </a:r>
            <a:r>
              <a:rPr lang="en-US" sz="1800" b="1" dirty="0">
                <a:latin typeface="Arial" panose="020B0604020202020204" pitchFamily="34" charset="0"/>
                <a:cs typeface="Arial" panose="020B0604020202020204" pitchFamily="34" charset="0"/>
                <a:hlinkClick r:id="rId2"/>
              </a:rPr>
              <a:t>report by PwC</a:t>
            </a:r>
            <a:r>
              <a:rPr lang="en-US" sz="1800" b="1" dirty="0">
                <a:latin typeface="Arial" panose="020B0604020202020204" pitchFamily="34" charset="0"/>
                <a:cs typeface="Arial" panose="020B0604020202020204" pitchFamily="34" charset="0"/>
              </a:rPr>
              <a:t>, on average, predictive maintenance in factories could:</a:t>
            </a:r>
            <a:endParaRPr lang="en-US" sz="1800" dirty="0">
              <a:latin typeface="Arial" panose="020B0604020202020204" pitchFamily="34" charset="0"/>
              <a:cs typeface="Arial" panose="020B0604020202020204" pitchFamily="34" charset="0"/>
            </a:endParaRPr>
          </a:p>
          <a:p>
            <a:pPr>
              <a:buFont typeface="Arial" panose="020B0604020202020204" pitchFamily="34" charset="0"/>
              <a:buChar char="•"/>
            </a:pPr>
            <a:r>
              <a:rPr lang="en-US" sz="1800" b="1" dirty="0">
                <a:latin typeface="Arial" panose="020B0604020202020204" pitchFamily="34" charset="0"/>
                <a:cs typeface="Arial" panose="020B0604020202020204" pitchFamily="34" charset="0"/>
              </a:rPr>
              <a:t>Reduce costs by 12%</a:t>
            </a:r>
            <a:endParaRPr lang="en-US" sz="1800" dirty="0">
              <a:latin typeface="Arial" panose="020B0604020202020204" pitchFamily="34" charset="0"/>
              <a:cs typeface="Arial" panose="020B0604020202020204" pitchFamily="34" charset="0"/>
            </a:endParaRPr>
          </a:p>
          <a:p>
            <a:pPr>
              <a:buFont typeface="Arial" panose="020B0604020202020204" pitchFamily="34" charset="0"/>
              <a:buChar char="•"/>
            </a:pPr>
            <a:r>
              <a:rPr lang="en-US" sz="1800" b="1" dirty="0">
                <a:latin typeface="Arial" panose="020B0604020202020204" pitchFamily="34" charset="0"/>
                <a:cs typeface="Arial" panose="020B0604020202020204" pitchFamily="34" charset="0"/>
              </a:rPr>
              <a:t>Improve uptime by 9%</a:t>
            </a:r>
            <a:endParaRPr lang="en-US" sz="1800" dirty="0">
              <a:latin typeface="Arial" panose="020B0604020202020204" pitchFamily="34" charset="0"/>
              <a:cs typeface="Arial" panose="020B0604020202020204" pitchFamily="34" charset="0"/>
            </a:endParaRPr>
          </a:p>
          <a:p>
            <a:pPr>
              <a:buFont typeface="Arial" panose="020B0604020202020204" pitchFamily="34" charset="0"/>
              <a:buChar char="•"/>
            </a:pPr>
            <a:r>
              <a:rPr lang="en-US" sz="1800" b="1" dirty="0">
                <a:latin typeface="Arial" panose="020B0604020202020204" pitchFamily="34" charset="0"/>
                <a:cs typeface="Arial" panose="020B0604020202020204" pitchFamily="34" charset="0"/>
              </a:rPr>
              <a:t>Reduce safety, health, environment, and quality risks by 14%</a:t>
            </a:r>
            <a:endParaRPr lang="en-US" sz="1800" dirty="0">
              <a:latin typeface="Arial" panose="020B0604020202020204" pitchFamily="34" charset="0"/>
              <a:cs typeface="Arial" panose="020B0604020202020204" pitchFamily="34" charset="0"/>
            </a:endParaRPr>
          </a:p>
          <a:p>
            <a:pPr>
              <a:buFont typeface="Arial" panose="020B0604020202020204" pitchFamily="34" charset="0"/>
              <a:buChar char="•"/>
            </a:pPr>
            <a:r>
              <a:rPr lang="en-US" sz="1800" b="1" dirty="0">
                <a:latin typeface="Arial" panose="020B0604020202020204" pitchFamily="34" charset="0"/>
                <a:cs typeface="Arial" panose="020B0604020202020204" pitchFamily="34" charset="0"/>
              </a:rPr>
              <a:t>Extend the lifetime of an aging asset by 20%</a:t>
            </a:r>
            <a:endParaRPr lang="en-US" sz="1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267672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1524000" y="-76200"/>
            <a:ext cx="8229600" cy="6858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400" dirty="0">
                <a:latin typeface="Arial" panose="020B0604020202020204" pitchFamily="34" charset="0"/>
                <a:cs typeface="Arial" panose="020B0604020202020204" pitchFamily="34" charset="0"/>
              </a:rPr>
              <a:t>Internet of Things – Devices?</a:t>
            </a:r>
          </a:p>
        </p:txBody>
      </p:sp>
      <p:sp>
        <p:nvSpPr>
          <p:cNvPr id="24" name="TextBox 23">
            <a:extLst>
              <a:ext uri="{FF2B5EF4-FFF2-40B4-BE49-F238E27FC236}">
                <a16:creationId xmlns:a16="http://schemas.microsoft.com/office/drawing/2014/main" id="{75204DC4-E70B-4DC8-AE37-19AA7894ABC8}"/>
              </a:ext>
            </a:extLst>
          </p:cNvPr>
          <p:cNvSpPr txBox="1"/>
          <p:nvPr/>
        </p:nvSpPr>
        <p:spPr>
          <a:xfrm>
            <a:off x="1066800" y="1905000"/>
            <a:ext cx="9296400" cy="1077218"/>
          </a:xfrm>
          <a:prstGeom prst="rect">
            <a:avLst/>
          </a:prstGeom>
          <a:noFill/>
        </p:spPr>
        <p:txBody>
          <a:bodyPr wrap="square">
            <a:spAutoFit/>
          </a:bodyPr>
          <a:lstStyle/>
          <a:p>
            <a:r>
              <a:rPr lang="en-US" sz="3200" dirty="0">
                <a:latin typeface="Arial" panose="020B0604020202020204" pitchFamily="34" charset="0"/>
                <a:cs typeface="Arial" panose="020B0604020202020204" pitchFamily="34" charset="0"/>
              </a:rPr>
              <a:t>Are Personal Computers, Mobiles Phones, Printers or Smart TVs IoT devices?</a:t>
            </a:r>
          </a:p>
        </p:txBody>
      </p:sp>
      <p:sp>
        <p:nvSpPr>
          <p:cNvPr id="25" name="Footer Placeholder 4">
            <a:extLst>
              <a:ext uri="{FF2B5EF4-FFF2-40B4-BE49-F238E27FC236}">
                <a16:creationId xmlns:a16="http://schemas.microsoft.com/office/drawing/2014/main" id="{C82EE6EA-A9D0-433C-B062-732807265708}"/>
              </a:ext>
            </a:extLst>
          </p:cNvPr>
          <p:cNvSpPr>
            <a:spLocks noGrp="1"/>
          </p:cNvSpPr>
          <p:nvPr>
            <p:ph type="ftr" sz="quarter" idx="11"/>
          </p:nvPr>
        </p:nvSpPr>
        <p:spPr>
          <a:xfrm>
            <a:off x="9601200" y="6475413"/>
            <a:ext cx="1879600" cy="184666"/>
          </a:xfrm>
        </p:spPr>
        <p:txBody>
          <a:bodyPr/>
          <a:lstStyle/>
          <a:p>
            <a:r>
              <a:rPr lang="en-US" altLang="en-US" dirty="0"/>
              <a:t>Alan Berkema HP Inc.</a:t>
            </a:r>
          </a:p>
        </p:txBody>
      </p:sp>
    </p:spTree>
    <p:extLst>
      <p:ext uri="{BB962C8B-B14F-4D97-AF65-F5344CB8AC3E}">
        <p14:creationId xmlns:p14="http://schemas.microsoft.com/office/powerpoint/2010/main" val="255811966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20355486-3227-475E-877B-2AB4789F0124}"/>
              </a:ext>
            </a:extLst>
          </p:cNvPr>
          <p:cNvSpPr txBox="1">
            <a:spLocks/>
          </p:cNvSpPr>
          <p:nvPr/>
        </p:nvSpPr>
        <p:spPr bwMode="auto">
          <a:xfrm>
            <a:off x="228600" y="-76200"/>
            <a:ext cx="9893561" cy="7589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a:lstStyle>
          <a:p>
            <a:r>
              <a:rPr lang="en-US" sz="2400" dirty="0">
                <a:latin typeface="Arial" panose="020B0604020202020204" pitchFamily="34" charset="0"/>
                <a:cs typeface="Arial" panose="020B0604020202020204" pitchFamily="34" charset="0"/>
              </a:rPr>
              <a:t>What is the Internet of Things</a:t>
            </a:r>
          </a:p>
        </p:txBody>
      </p:sp>
      <p:sp>
        <p:nvSpPr>
          <p:cNvPr id="8" name="Rectangle 7">
            <a:extLst>
              <a:ext uri="{FF2B5EF4-FFF2-40B4-BE49-F238E27FC236}">
                <a16:creationId xmlns:a16="http://schemas.microsoft.com/office/drawing/2014/main" id="{85B8BA28-0C9E-4087-965E-32ABEDB89036}"/>
              </a:ext>
            </a:extLst>
          </p:cNvPr>
          <p:cNvSpPr/>
          <p:nvPr/>
        </p:nvSpPr>
        <p:spPr>
          <a:xfrm>
            <a:off x="495300" y="1295400"/>
            <a:ext cx="11201400" cy="4401205"/>
          </a:xfrm>
          <a:prstGeom prst="rect">
            <a:avLst/>
          </a:prstGeom>
        </p:spPr>
        <p:txBody>
          <a:bodyPr wrap="square">
            <a:spAutoFit/>
          </a:bodyPr>
          <a:lstStyle/>
          <a:p>
            <a:r>
              <a:rPr lang="en-US" sz="2000" dirty="0">
                <a:solidFill>
                  <a:schemeClr val="tx2"/>
                </a:solidFill>
              </a:rPr>
              <a:t>• The network of physical objects that contain embedded technology to communicate and </a:t>
            </a:r>
            <a:r>
              <a:rPr lang="en-US" sz="2000" u="sng" dirty="0">
                <a:solidFill>
                  <a:schemeClr val="tx2"/>
                </a:solidFill>
              </a:rPr>
              <a:t>sense</a:t>
            </a:r>
            <a:r>
              <a:rPr lang="en-US" sz="2000" dirty="0">
                <a:solidFill>
                  <a:schemeClr val="tx2"/>
                </a:solidFill>
              </a:rPr>
              <a:t> or interact with their internal states or the external environment. (Gartner)</a:t>
            </a:r>
          </a:p>
          <a:p>
            <a:endParaRPr lang="en-US" sz="2000" dirty="0">
              <a:solidFill>
                <a:schemeClr val="tx2"/>
              </a:solidFill>
            </a:endParaRPr>
          </a:p>
          <a:p>
            <a:r>
              <a:rPr lang="en-US" sz="2000" dirty="0">
                <a:solidFill>
                  <a:schemeClr val="tx2"/>
                </a:solidFill>
              </a:rPr>
              <a:t>• A global infrastructure for the information society, enabling advanced services by interconnecting (physical and virtual) things based on existing and evolving interoperable information and communication technologies. (IoT-GSI)</a:t>
            </a:r>
          </a:p>
          <a:p>
            <a:endParaRPr lang="en-US" sz="2000" dirty="0">
              <a:solidFill>
                <a:schemeClr val="tx2"/>
              </a:solidFill>
            </a:endParaRPr>
          </a:p>
          <a:p>
            <a:r>
              <a:rPr lang="en-US" sz="2000" dirty="0">
                <a:solidFill>
                  <a:schemeClr val="tx2"/>
                </a:solidFill>
              </a:rPr>
              <a:t>• IoT describes a world where just about anything can be connected and communicate in an intelligent fashion. In other words, with the Internet of Things, the physical world is becoming one big information system. (Techopedia)</a:t>
            </a:r>
          </a:p>
          <a:p>
            <a:endParaRPr lang="en-US" sz="2000" dirty="0">
              <a:solidFill>
                <a:schemeClr val="tx2"/>
              </a:solidFill>
            </a:endParaRPr>
          </a:p>
          <a:p>
            <a:r>
              <a:rPr lang="en-US" sz="2000" dirty="0">
                <a:solidFill>
                  <a:schemeClr val="tx2"/>
                </a:solidFill>
              </a:rPr>
              <a:t>• It’s a concept of everyday objects – from industrial machines to wearable devices - using built-in </a:t>
            </a:r>
            <a:r>
              <a:rPr lang="en-US" sz="2000" u="sng" dirty="0">
                <a:solidFill>
                  <a:schemeClr val="tx2"/>
                </a:solidFill>
              </a:rPr>
              <a:t>sensors </a:t>
            </a:r>
            <a:r>
              <a:rPr lang="en-US" sz="2000" dirty="0">
                <a:solidFill>
                  <a:schemeClr val="tx2"/>
                </a:solidFill>
              </a:rPr>
              <a:t>to gather data and take action on that data across a network. (SAS Institute)</a:t>
            </a:r>
          </a:p>
          <a:p>
            <a:endParaRPr lang="en-US" sz="2000" dirty="0">
              <a:solidFill>
                <a:schemeClr val="tx2"/>
              </a:solidFill>
            </a:endParaRPr>
          </a:p>
        </p:txBody>
      </p:sp>
      <p:sp>
        <p:nvSpPr>
          <p:cNvPr id="9" name="Footer Placeholder 4">
            <a:extLst>
              <a:ext uri="{FF2B5EF4-FFF2-40B4-BE49-F238E27FC236}">
                <a16:creationId xmlns:a16="http://schemas.microsoft.com/office/drawing/2014/main" id="{C6020663-4EAB-45B7-A743-3F2FB1BD3904}"/>
              </a:ext>
            </a:extLst>
          </p:cNvPr>
          <p:cNvSpPr>
            <a:spLocks noGrp="1"/>
          </p:cNvSpPr>
          <p:nvPr>
            <p:ph type="ftr" sz="quarter" idx="11"/>
          </p:nvPr>
        </p:nvSpPr>
        <p:spPr>
          <a:xfrm>
            <a:off x="9601200" y="6475413"/>
            <a:ext cx="1879600" cy="184666"/>
          </a:xfrm>
        </p:spPr>
        <p:txBody>
          <a:bodyPr/>
          <a:lstStyle/>
          <a:p>
            <a:r>
              <a:rPr lang="en-US" altLang="en-US" dirty="0"/>
              <a:t>Alan Berkema HP Inc.</a:t>
            </a:r>
          </a:p>
        </p:txBody>
      </p:sp>
    </p:spTree>
    <p:extLst>
      <p:ext uri="{BB962C8B-B14F-4D97-AF65-F5344CB8AC3E}">
        <p14:creationId xmlns:p14="http://schemas.microsoft.com/office/powerpoint/2010/main" val="39534646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2600" y="43834"/>
            <a:ext cx="6856214" cy="571500"/>
          </a:xfrm>
        </p:spPr>
        <p:txBody>
          <a:bodyPr/>
          <a:lstStyle/>
          <a:p>
            <a:pPr defTabSz="322660">
              <a:spcAft>
                <a:spcPts val="300"/>
              </a:spcAft>
              <a:buSzPct val="100000"/>
            </a:pPr>
            <a:r>
              <a:rPr lang="en-US" sz="3000" dirty="0">
                <a:solidFill>
                  <a:schemeClr val="tx1"/>
                </a:solidFill>
                <a:latin typeface="Arial" panose="020B0604020202020204" pitchFamily="34" charset="0"/>
                <a:cs typeface="Arial" panose="020B0604020202020204" pitchFamily="34" charset="0"/>
              </a:rPr>
              <a:t>IoT Sensors</a:t>
            </a:r>
          </a:p>
        </p:txBody>
      </p:sp>
      <p:pic>
        <p:nvPicPr>
          <p:cNvPr id="4" name="Picture 3">
            <a:extLst>
              <a:ext uri="{FF2B5EF4-FFF2-40B4-BE49-F238E27FC236}">
                <a16:creationId xmlns:a16="http://schemas.microsoft.com/office/drawing/2014/main" id="{84B57E96-6110-4F51-9D3F-4E4B9FE91A58}"/>
              </a:ext>
            </a:extLst>
          </p:cNvPr>
          <p:cNvPicPr>
            <a:picLocks noChangeAspect="1"/>
          </p:cNvPicPr>
          <p:nvPr/>
        </p:nvPicPr>
        <p:blipFill rotWithShape="1">
          <a:blip r:embed="rId3">
            <a:extLst>
              <a:ext uri="{28A0092B-C50C-407E-A947-70E740481C1C}">
                <a14:useLocalDpi xmlns:a14="http://schemas.microsoft.com/office/drawing/2010/main" val="0"/>
              </a:ext>
            </a:extLst>
          </a:blip>
          <a:srcRect t="3961" b="5262"/>
          <a:stretch/>
        </p:blipFill>
        <p:spPr>
          <a:xfrm>
            <a:off x="3009901" y="2000250"/>
            <a:ext cx="5883443" cy="3943350"/>
          </a:xfrm>
          <a:prstGeom prst="rect">
            <a:avLst/>
          </a:prstGeom>
        </p:spPr>
      </p:pic>
      <p:sp>
        <p:nvSpPr>
          <p:cNvPr id="8" name="TextBox 7">
            <a:extLst>
              <a:ext uri="{FF2B5EF4-FFF2-40B4-BE49-F238E27FC236}">
                <a16:creationId xmlns:a16="http://schemas.microsoft.com/office/drawing/2014/main" id="{B7665E7B-CFE9-43B9-846F-EC7F6BC839B4}"/>
              </a:ext>
            </a:extLst>
          </p:cNvPr>
          <p:cNvSpPr txBox="1"/>
          <p:nvPr/>
        </p:nvSpPr>
        <p:spPr>
          <a:xfrm>
            <a:off x="1828800" y="929157"/>
            <a:ext cx="8138520" cy="444448"/>
          </a:xfrm>
          <a:prstGeom prst="rect">
            <a:avLst/>
          </a:prstGeom>
          <a:noFill/>
        </p:spPr>
        <p:txBody>
          <a:bodyPr wrap="square" lIns="0" tIns="0" rIns="0" bIns="0" rtlCol="0">
            <a:noAutofit/>
          </a:bodyPr>
          <a:lstStyle/>
          <a:p>
            <a:pPr>
              <a:lnSpc>
                <a:spcPct val="90000"/>
              </a:lnSpc>
            </a:pPr>
            <a:r>
              <a:rPr lang="en-US" sz="2400" dirty="0">
                <a:solidFill>
                  <a:schemeClr val="tx2"/>
                </a:solidFill>
                <a:latin typeface="Arial" panose="020B0604020202020204" pitchFamily="34" charset="0"/>
                <a:cs typeface="Arial" panose="020B0604020202020204" pitchFamily="34" charset="0"/>
              </a:rPr>
              <a:t>Sensors collect data from the environment or object under measurement and turns it into useful data.</a:t>
            </a:r>
          </a:p>
        </p:txBody>
      </p:sp>
      <p:sp>
        <p:nvSpPr>
          <p:cNvPr id="5" name="Footer Placeholder 4">
            <a:extLst>
              <a:ext uri="{FF2B5EF4-FFF2-40B4-BE49-F238E27FC236}">
                <a16:creationId xmlns:a16="http://schemas.microsoft.com/office/drawing/2014/main" id="{EE67ADD7-E64A-471E-8122-DB05C58C0A99}"/>
              </a:ext>
            </a:extLst>
          </p:cNvPr>
          <p:cNvSpPr>
            <a:spLocks noGrp="1"/>
          </p:cNvSpPr>
          <p:nvPr>
            <p:ph type="ftr" sz="quarter" idx="11"/>
          </p:nvPr>
        </p:nvSpPr>
        <p:spPr>
          <a:xfrm>
            <a:off x="9601200" y="6475413"/>
            <a:ext cx="1879600" cy="184666"/>
          </a:xfrm>
        </p:spPr>
        <p:txBody>
          <a:bodyPr/>
          <a:lstStyle/>
          <a:p>
            <a:r>
              <a:rPr lang="en-US" altLang="en-US" dirty="0"/>
              <a:t>Alan Berkema HP Inc.</a:t>
            </a:r>
          </a:p>
        </p:txBody>
      </p:sp>
    </p:spTree>
    <p:extLst>
      <p:ext uri="{BB962C8B-B14F-4D97-AF65-F5344CB8AC3E}">
        <p14:creationId xmlns:p14="http://schemas.microsoft.com/office/powerpoint/2010/main" val="26438585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00400" y="26068"/>
            <a:ext cx="4343400" cy="571500"/>
          </a:xfrm>
        </p:spPr>
        <p:txBody>
          <a:bodyPr/>
          <a:lstStyle/>
          <a:p>
            <a:pPr defTabSz="322660">
              <a:spcAft>
                <a:spcPts val="300"/>
              </a:spcAft>
              <a:buSzPct val="100000"/>
            </a:pPr>
            <a:r>
              <a:rPr lang="en-US" sz="3000" dirty="0">
                <a:solidFill>
                  <a:schemeClr val="tx1"/>
                </a:solidFill>
                <a:latin typeface="Arial" panose="020B0604020202020204" pitchFamily="34" charset="0"/>
                <a:cs typeface="Arial" panose="020B0604020202020204" pitchFamily="34" charset="0"/>
              </a:rPr>
              <a:t>Sensors and Actuators</a:t>
            </a:r>
          </a:p>
        </p:txBody>
      </p:sp>
      <p:sp>
        <p:nvSpPr>
          <p:cNvPr id="5" name="TextBox 4">
            <a:extLst>
              <a:ext uri="{FF2B5EF4-FFF2-40B4-BE49-F238E27FC236}">
                <a16:creationId xmlns:a16="http://schemas.microsoft.com/office/drawing/2014/main" id="{836E4FF0-D657-474D-891B-14DB24F70961}"/>
              </a:ext>
            </a:extLst>
          </p:cNvPr>
          <p:cNvSpPr txBox="1"/>
          <p:nvPr/>
        </p:nvSpPr>
        <p:spPr>
          <a:xfrm>
            <a:off x="838201" y="1219200"/>
            <a:ext cx="9144000" cy="4495800"/>
          </a:xfrm>
          <a:prstGeom prst="rect">
            <a:avLst/>
          </a:prstGeom>
          <a:noFill/>
        </p:spPr>
        <p:txBody>
          <a:bodyPr wrap="square" lIns="0" tIns="0" rIns="0" bIns="0" rtlCol="0">
            <a:noAutofit/>
          </a:bodyPr>
          <a:lstStyle/>
          <a:p>
            <a:pPr>
              <a:lnSpc>
                <a:spcPct val="90000"/>
              </a:lnSpc>
            </a:pPr>
            <a:r>
              <a:rPr lang="en-US" sz="2400" dirty="0">
                <a:solidFill>
                  <a:schemeClr val="tx2"/>
                </a:solidFill>
              </a:rPr>
              <a:t>A </a:t>
            </a:r>
            <a:r>
              <a:rPr lang="en-US" sz="2400" u="sng" dirty="0">
                <a:solidFill>
                  <a:schemeClr val="tx2"/>
                </a:solidFill>
              </a:rPr>
              <a:t>sensor </a:t>
            </a:r>
            <a:r>
              <a:rPr lang="en-US" sz="2400" dirty="0">
                <a:solidFill>
                  <a:schemeClr val="tx2"/>
                </a:solidFill>
              </a:rPr>
              <a:t>is a device that responds to any change in physical phenomena or environmental variables like heat, pressure, humidity, movement etc. and turns that into to a more </a:t>
            </a:r>
            <a:r>
              <a:rPr lang="en-US" sz="2400" u="sng" dirty="0">
                <a:solidFill>
                  <a:schemeClr val="tx2"/>
                </a:solidFill>
              </a:rPr>
              <a:t>usable form</a:t>
            </a:r>
            <a:r>
              <a:rPr lang="en-US" sz="2400" dirty="0">
                <a:solidFill>
                  <a:schemeClr val="tx2"/>
                </a:solidFill>
              </a:rPr>
              <a:t>.</a:t>
            </a:r>
          </a:p>
          <a:p>
            <a:pPr>
              <a:lnSpc>
                <a:spcPct val="90000"/>
              </a:lnSpc>
            </a:pPr>
            <a:endParaRPr lang="en-US" sz="2400" dirty="0">
              <a:solidFill>
                <a:schemeClr val="tx2"/>
              </a:solidFill>
            </a:endParaRPr>
          </a:p>
          <a:p>
            <a:pPr>
              <a:lnSpc>
                <a:spcPct val="90000"/>
              </a:lnSpc>
            </a:pPr>
            <a:r>
              <a:rPr lang="en-US" sz="2400" dirty="0">
                <a:solidFill>
                  <a:schemeClr val="tx2"/>
                </a:solidFill>
              </a:rPr>
              <a:t>Sensors contain a </a:t>
            </a:r>
            <a:r>
              <a:rPr lang="en-US" sz="2400" b="1" dirty="0">
                <a:solidFill>
                  <a:schemeClr val="tx2"/>
                </a:solidFill>
              </a:rPr>
              <a:t>transducer</a:t>
            </a:r>
            <a:r>
              <a:rPr lang="en-US" sz="2400" dirty="0">
                <a:solidFill>
                  <a:schemeClr val="tx2"/>
                </a:solidFill>
              </a:rPr>
              <a:t> is a device that converts energy from one form to another</a:t>
            </a:r>
          </a:p>
          <a:p>
            <a:pPr>
              <a:lnSpc>
                <a:spcPct val="90000"/>
              </a:lnSpc>
            </a:pPr>
            <a:endParaRPr lang="en-US" sz="2100" dirty="0">
              <a:solidFill>
                <a:schemeClr val="tx2"/>
              </a:solidFill>
            </a:endParaRPr>
          </a:p>
          <a:p>
            <a:pPr>
              <a:lnSpc>
                <a:spcPct val="90000"/>
              </a:lnSpc>
            </a:pPr>
            <a:r>
              <a:rPr lang="en-US" sz="2400" dirty="0">
                <a:solidFill>
                  <a:schemeClr val="tx2"/>
                </a:solidFill>
              </a:rPr>
              <a:t>An </a:t>
            </a:r>
            <a:r>
              <a:rPr lang="en-US" sz="2400" u="sng" dirty="0">
                <a:solidFill>
                  <a:schemeClr val="tx2"/>
                </a:solidFill>
              </a:rPr>
              <a:t>actuator</a:t>
            </a:r>
            <a:r>
              <a:rPr lang="en-US" sz="2400" dirty="0">
                <a:solidFill>
                  <a:schemeClr val="tx2"/>
                </a:solidFill>
              </a:rPr>
              <a:t> is a device that is responsible for moving or controlling a mechanism or system. It is operated by a source of energy, which can be mechanical force, electrical current, hydraulic fluid pressure, or pneumatic pressure, and </a:t>
            </a:r>
            <a:r>
              <a:rPr lang="en-US" sz="2400" u="sng" dirty="0">
                <a:solidFill>
                  <a:schemeClr val="tx2"/>
                </a:solidFill>
              </a:rPr>
              <a:t>converts that energy into motion. </a:t>
            </a:r>
          </a:p>
        </p:txBody>
      </p:sp>
      <p:sp>
        <p:nvSpPr>
          <p:cNvPr id="4" name="Footer Placeholder 4">
            <a:extLst>
              <a:ext uri="{FF2B5EF4-FFF2-40B4-BE49-F238E27FC236}">
                <a16:creationId xmlns:a16="http://schemas.microsoft.com/office/drawing/2014/main" id="{DA56D748-495A-4B3F-8BEC-F84DCCAFAA4C}"/>
              </a:ext>
            </a:extLst>
          </p:cNvPr>
          <p:cNvSpPr>
            <a:spLocks noGrp="1"/>
          </p:cNvSpPr>
          <p:nvPr>
            <p:ph type="ftr" sz="quarter" idx="11"/>
          </p:nvPr>
        </p:nvSpPr>
        <p:spPr>
          <a:xfrm>
            <a:off x="9601200" y="6475413"/>
            <a:ext cx="1879600" cy="184666"/>
          </a:xfrm>
        </p:spPr>
        <p:txBody>
          <a:bodyPr/>
          <a:lstStyle/>
          <a:p>
            <a:r>
              <a:rPr lang="en-US" altLang="en-US" dirty="0"/>
              <a:t>Alan Berkema HP Inc.</a:t>
            </a:r>
          </a:p>
        </p:txBody>
      </p:sp>
    </p:spTree>
    <p:extLst>
      <p:ext uri="{BB962C8B-B14F-4D97-AF65-F5344CB8AC3E}">
        <p14:creationId xmlns:p14="http://schemas.microsoft.com/office/powerpoint/2010/main" val="42476663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76200"/>
            <a:ext cx="12115800" cy="283538"/>
          </a:xfrm>
        </p:spPr>
        <p:txBody>
          <a:bodyPr/>
          <a:lstStyle/>
          <a:p>
            <a:r>
              <a:rPr lang="en-US" sz="2400" dirty="0">
                <a:latin typeface="Arial" panose="020B0604020202020204" pitchFamily="34" charset="0"/>
                <a:cs typeface="Arial" panose="020B0604020202020204" pitchFamily="34" charset="0"/>
              </a:rPr>
              <a:t>ISO/IEC 20924 - Internet of things (IoT) – Vocabulary</a:t>
            </a:r>
          </a:p>
        </p:txBody>
      </p:sp>
      <p:sp>
        <p:nvSpPr>
          <p:cNvPr id="3" name="Rectangle 2">
            <a:extLst>
              <a:ext uri="{FF2B5EF4-FFF2-40B4-BE49-F238E27FC236}">
                <a16:creationId xmlns:a16="http://schemas.microsoft.com/office/drawing/2014/main" id="{47AC8704-B9B7-4312-BEA6-B0EB00FCE598}"/>
              </a:ext>
            </a:extLst>
          </p:cNvPr>
          <p:cNvSpPr/>
          <p:nvPr/>
        </p:nvSpPr>
        <p:spPr>
          <a:xfrm>
            <a:off x="914400" y="873432"/>
            <a:ext cx="9859454" cy="1938992"/>
          </a:xfrm>
          <a:prstGeom prst="rect">
            <a:avLst/>
          </a:prstGeom>
        </p:spPr>
        <p:txBody>
          <a:bodyPr wrap="square">
            <a:spAutoFit/>
          </a:bodyPr>
          <a:lstStyle/>
          <a:p>
            <a:pPr defTabSz="685983"/>
            <a:r>
              <a:rPr lang="en-US" sz="2000" b="1" dirty="0">
                <a:solidFill>
                  <a:prstClr val="black"/>
                </a:solidFill>
                <a:latin typeface="Arial" panose="020B0604020202020204" pitchFamily="34" charset="0"/>
                <a:cs typeface="Arial" panose="020B0604020202020204" pitchFamily="34" charset="0"/>
              </a:rPr>
              <a:t>3.2.4 </a:t>
            </a:r>
          </a:p>
          <a:p>
            <a:pPr defTabSz="685983"/>
            <a:r>
              <a:rPr lang="en-US" sz="2000" b="1" dirty="0">
                <a:solidFill>
                  <a:prstClr val="black"/>
                </a:solidFill>
                <a:latin typeface="Arial" panose="020B0604020202020204" pitchFamily="34" charset="0"/>
                <a:cs typeface="Arial" panose="020B0604020202020204" pitchFamily="34" charset="0"/>
              </a:rPr>
              <a:t>IoT device</a:t>
            </a:r>
          </a:p>
          <a:p>
            <a:pPr defTabSz="685983"/>
            <a:r>
              <a:rPr lang="en-US" sz="2000" dirty="0">
                <a:solidFill>
                  <a:prstClr val="black"/>
                </a:solidFill>
                <a:latin typeface="Arial" panose="020B0604020202020204" pitchFamily="34" charset="0"/>
                <a:cs typeface="Arial" panose="020B0604020202020204" pitchFamily="34" charset="0"/>
              </a:rPr>
              <a:t>entity of an IoT system that interacts and communicates with the physical world through </a:t>
            </a:r>
            <a:r>
              <a:rPr lang="en-US" sz="2000" u="sng" dirty="0">
                <a:solidFill>
                  <a:prstClr val="black"/>
                </a:solidFill>
                <a:latin typeface="Arial" panose="020B0604020202020204" pitchFamily="34" charset="0"/>
                <a:cs typeface="Arial" panose="020B0604020202020204" pitchFamily="34" charset="0"/>
              </a:rPr>
              <a:t>sensing or actuating</a:t>
            </a:r>
          </a:p>
          <a:p>
            <a:pPr defTabSz="685983"/>
            <a:endParaRPr lang="en-US" sz="2000" dirty="0">
              <a:solidFill>
                <a:prstClr val="black"/>
              </a:solidFill>
              <a:latin typeface="Arial" panose="020B0604020202020204" pitchFamily="34" charset="0"/>
              <a:cs typeface="Arial" panose="020B0604020202020204" pitchFamily="34" charset="0"/>
            </a:endParaRPr>
          </a:p>
          <a:p>
            <a:pPr defTabSz="685983"/>
            <a:r>
              <a:rPr lang="en-US" sz="2000" dirty="0">
                <a:solidFill>
                  <a:prstClr val="black"/>
                </a:solidFill>
                <a:latin typeface="Arial" panose="020B0604020202020204" pitchFamily="34" charset="0"/>
                <a:cs typeface="Arial" panose="020B0604020202020204" pitchFamily="34" charset="0"/>
              </a:rPr>
              <a:t>Note 1 to entry: An IoT device can be a </a:t>
            </a:r>
            <a:r>
              <a:rPr lang="en-US" sz="2000" u="sng" dirty="0">
                <a:solidFill>
                  <a:prstClr val="black"/>
                </a:solidFill>
                <a:latin typeface="Arial" panose="020B0604020202020204" pitchFamily="34" charset="0"/>
                <a:cs typeface="Arial" panose="020B0604020202020204" pitchFamily="34" charset="0"/>
              </a:rPr>
              <a:t>sensor or an actuator</a:t>
            </a:r>
          </a:p>
        </p:txBody>
      </p:sp>
      <p:sp>
        <p:nvSpPr>
          <p:cNvPr id="4" name="Rectangle 3">
            <a:extLst>
              <a:ext uri="{FF2B5EF4-FFF2-40B4-BE49-F238E27FC236}">
                <a16:creationId xmlns:a16="http://schemas.microsoft.com/office/drawing/2014/main" id="{71188C04-8028-4725-8672-993871030AD6}"/>
              </a:ext>
            </a:extLst>
          </p:cNvPr>
          <p:cNvSpPr/>
          <p:nvPr/>
        </p:nvSpPr>
        <p:spPr>
          <a:xfrm>
            <a:off x="896215" y="3066003"/>
            <a:ext cx="9977114" cy="1631216"/>
          </a:xfrm>
          <a:prstGeom prst="rect">
            <a:avLst/>
          </a:prstGeom>
        </p:spPr>
        <p:txBody>
          <a:bodyPr wrap="square">
            <a:spAutoFit/>
          </a:bodyPr>
          <a:lstStyle/>
          <a:p>
            <a:pPr defTabSz="685983"/>
            <a:r>
              <a:rPr lang="en-US" sz="2000" b="1" dirty="0">
                <a:solidFill>
                  <a:prstClr val="black"/>
                </a:solidFill>
                <a:latin typeface="Arial" panose="020B0604020202020204" pitchFamily="34" charset="0"/>
                <a:cs typeface="Arial" panose="020B0604020202020204" pitchFamily="34" charset="0"/>
              </a:rPr>
              <a:t>3.2.1</a:t>
            </a:r>
          </a:p>
          <a:p>
            <a:pPr defTabSz="685983"/>
            <a:r>
              <a:rPr lang="en-US" sz="2000" b="1" dirty="0">
                <a:solidFill>
                  <a:prstClr val="black"/>
                </a:solidFill>
                <a:latin typeface="Arial" panose="020B0604020202020204" pitchFamily="34" charset="0"/>
                <a:cs typeface="Arial" panose="020B0604020202020204" pitchFamily="34" charset="0"/>
              </a:rPr>
              <a:t>Internet of Things - IoT</a:t>
            </a:r>
          </a:p>
          <a:p>
            <a:pPr defTabSz="685983"/>
            <a:r>
              <a:rPr lang="en-US" sz="2000" dirty="0">
                <a:solidFill>
                  <a:prstClr val="black"/>
                </a:solidFill>
                <a:latin typeface="Arial" panose="020B0604020202020204" pitchFamily="34" charset="0"/>
                <a:cs typeface="Arial" panose="020B0604020202020204" pitchFamily="34" charset="0"/>
              </a:rPr>
              <a:t>infrastructure of interconnected </a:t>
            </a:r>
            <a:r>
              <a:rPr lang="en-US" sz="2000" u="sng" dirty="0">
                <a:solidFill>
                  <a:prstClr val="black"/>
                </a:solidFill>
                <a:latin typeface="Arial" panose="020B0604020202020204" pitchFamily="34" charset="0"/>
                <a:cs typeface="Arial" panose="020B0604020202020204" pitchFamily="34" charset="0"/>
              </a:rPr>
              <a:t>entities</a:t>
            </a:r>
            <a:r>
              <a:rPr lang="en-US" sz="2000" dirty="0">
                <a:solidFill>
                  <a:prstClr val="black"/>
                </a:solidFill>
                <a:latin typeface="Arial" panose="020B0604020202020204" pitchFamily="34" charset="0"/>
                <a:cs typeface="Arial" panose="020B0604020202020204" pitchFamily="34" charset="0"/>
              </a:rPr>
              <a:t>, people, systems and information resources together with </a:t>
            </a:r>
            <a:r>
              <a:rPr lang="en-US" sz="2000" u="sng" dirty="0">
                <a:solidFill>
                  <a:prstClr val="black"/>
                </a:solidFill>
                <a:latin typeface="Arial" panose="020B0604020202020204" pitchFamily="34" charset="0"/>
                <a:cs typeface="Arial" panose="020B0604020202020204" pitchFamily="34" charset="0"/>
              </a:rPr>
              <a:t>services</a:t>
            </a:r>
            <a:r>
              <a:rPr lang="en-US" sz="2000" dirty="0">
                <a:solidFill>
                  <a:prstClr val="black"/>
                </a:solidFill>
                <a:latin typeface="Arial" panose="020B0604020202020204" pitchFamily="34" charset="0"/>
                <a:cs typeface="Arial" panose="020B0604020202020204" pitchFamily="34" charset="0"/>
              </a:rPr>
              <a:t> which processes and reacts to information from the physical world and virtual world</a:t>
            </a:r>
          </a:p>
        </p:txBody>
      </p:sp>
      <p:sp>
        <p:nvSpPr>
          <p:cNvPr id="6" name="Rectangle 5">
            <a:extLst>
              <a:ext uri="{FF2B5EF4-FFF2-40B4-BE49-F238E27FC236}">
                <a16:creationId xmlns:a16="http://schemas.microsoft.com/office/drawing/2014/main" id="{12F6DC82-C14C-4E15-8422-D6E2D61168EE}"/>
              </a:ext>
            </a:extLst>
          </p:cNvPr>
          <p:cNvSpPr/>
          <p:nvPr/>
        </p:nvSpPr>
        <p:spPr>
          <a:xfrm>
            <a:off x="878026" y="4924961"/>
            <a:ext cx="10094774" cy="1323439"/>
          </a:xfrm>
          <a:prstGeom prst="rect">
            <a:avLst/>
          </a:prstGeom>
        </p:spPr>
        <p:txBody>
          <a:bodyPr wrap="square">
            <a:spAutoFit/>
          </a:bodyPr>
          <a:lstStyle/>
          <a:p>
            <a:pPr defTabSz="685983"/>
            <a:r>
              <a:rPr lang="en-US" sz="2000" b="1" dirty="0">
                <a:solidFill>
                  <a:prstClr val="black"/>
                </a:solidFill>
                <a:latin typeface="Arial" panose="020B0604020202020204" pitchFamily="34" charset="0"/>
                <a:cs typeface="Arial" panose="020B0604020202020204" pitchFamily="34" charset="0"/>
              </a:rPr>
              <a:t>3.2.6</a:t>
            </a:r>
          </a:p>
          <a:p>
            <a:pPr defTabSz="685983"/>
            <a:r>
              <a:rPr lang="en-US" sz="2000" b="1" dirty="0">
                <a:solidFill>
                  <a:prstClr val="black"/>
                </a:solidFill>
                <a:latin typeface="Arial" panose="020B0604020202020204" pitchFamily="34" charset="0"/>
                <a:cs typeface="Arial" panose="020B0604020202020204" pitchFamily="34" charset="0"/>
              </a:rPr>
              <a:t>IoT gateway</a:t>
            </a:r>
          </a:p>
          <a:p>
            <a:pPr defTabSz="685983"/>
            <a:r>
              <a:rPr lang="en-US" sz="2000" dirty="0">
                <a:solidFill>
                  <a:prstClr val="black"/>
                </a:solidFill>
                <a:latin typeface="Arial" panose="020B0604020202020204" pitchFamily="34" charset="0"/>
                <a:cs typeface="Arial" panose="020B0604020202020204" pitchFamily="34" charset="0"/>
              </a:rPr>
              <a:t>entity of an IoT system that connects one or more proximity networks and the IoT devices on those networks to each other and to one or more access networks</a:t>
            </a:r>
          </a:p>
        </p:txBody>
      </p:sp>
      <p:sp>
        <p:nvSpPr>
          <p:cNvPr id="7" name="Footer Placeholder 4">
            <a:extLst>
              <a:ext uri="{FF2B5EF4-FFF2-40B4-BE49-F238E27FC236}">
                <a16:creationId xmlns:a16="http://schemas.microsoft.com/office/drawing/2014/main" id="{C4B00080-1EE3-40DE-B7EE-B9D09AF39F04}"/>
              </a:ext>
            </a:extLst>
          </p:cNvPr>
          <p:cNvSpPr>
            <a:spLocks noGrp="1"/>
          </p:cNvSpPr>
          <p:nvPr>
            <p:ph type="ftr" sz="quarter" idx="11"/>
          </p:nvPr>
        </p:nvSpPr>
        <p:spPr>
          <a:xfrm>
            <a:off x="9601200" y="6475413"/>
            <a:ext cx="1879600" cy="184666"/>
          </a:xfrm>
        </p:spPr>
        <p:txBody>
          <a:bodyPr/>
          <a:lstStyle/>
          <a:p>
            <a:r>
              <a:rPr lang="en-US" altLang="en-US" dirty="0"/>
              <a:t>Alan Berkema HP Inc.</a:t>
            </a:r>
          </a:p>
        </p:txBody>
      </p:sp>
    </p:spTree>
    <p:extLst>
      <p:ext uri="{BB962C8B-B14F-4D97-AF65-F5344CB8AC3E}">
        <p14:creationId xmlns:p14="http://schemas.microsoft.com/office/powerpoint/2010/main" val="9346994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76200"/>
            <a:ext cx="9296400" cy="283538"/>
          </a:xfrm>
        </p:spPr>
        <p:txBody>
          <a:bodyPr/>
          <a:lstStyle/>
          <a:p>
            <a:r>
              <a:rPr lang="en-US" sz="2400" dirty="0">
                <a:latin typeface="Arial" panose="020B0604020202020204" pitchFamily="34" charset="0"/>
                <a:cs typeface="Arial" panose="020B0604020202020204" pitchFamily="34" charset="0"/>
              </a:rPr>
              <a:t>ISO/IEC 20924 - Internet of things (IoT) – Vocabulary (</a:t>
            </a:r>
            <a:r>
              <a:rPr lang="en-US" sz="2400" dirty="0" err="1">
                <a:latin typeface="Arial" panose="020B0604020202020204" pitchFamily="34" charset="0"/>
                <a:cs typeface="Arial" panose="020B0604020202020204" pitchFamily="34" charset="0"/>
              </a:rPr>
              <a:t>cont</a:t>
            </a:r>
            <a:r>
              <a:rPr lang="en-US" sz="2400" dirty="0">
                <a:latin typeface="Arial" panose="020B0604020202020204" pitchFamily="34" charset="0"/>
                <a:cs typeface="Arial" panose="020B0604020202020204" pitchFamily="34" charset="0"/>
              </a:rPr>
              <a:t>)</a:t>
            </a:r>
          </a:p>
        </p:txBody>
      </p:sp>
      <p:sp>
        <p:nvSpPr>
          <p:cNvPr id="5" name="Rectangle 4">
            <a:extLst>
              <a:ext uri="{FF2B5EF4-FFF2-40B4-BE49-F238E27FC236}">
                <a16:creationId xmlns:a16="http://schemas.microsoft.com/office/drawing/2014/main" id="{D8A1CC5D-8965-4980-9E54-4D0CA8FBCB40}"/>
              </a:ext>
            </a:extLst>
          </p:cNvPr>
          <p:cNvSpPr/>
          <p:nvPr/>
        </p:nvSpPr>
        <p:spPr>
          <a:xfrm>
            <a:off x="847404" y="590404"/>
            <a:ext cx="9650707" cy="1323439"/>
          </a:xfrm>
          <a:prstGeom prst="rect">
            <a:avLst/>
          </a:prstGeom>
        </p:spPr>
        <p:txBody>
          <a:bodyPr wrap="square">
            <a:spAutoFit/>
          </a:bodyPr>
          <a:lstStyle/>
          <a:p>
            <a:pPr defTabSz="685983"/>
            <a:r>
              <a:rPr lang="en-US" sz="2000" b="1" dirty="0">
                <a:solidFill>
                  <a:prstClr val="black"/>
                </a:solidFill>
                <a:latin typeface="Arial" panose="020B0604020202020204" pitchFamily="34" charset="0"/>
                <a:cs typeface="Arial" panose="020B0604020202020204" pitchFamily="34" charset="0"/>
              </a:rPr>
              <a:t>3.2.3</a:t>
            </a:r>
          </a:p>
          <a:p>
            <a:pPr defTabSz="685983"/>
            <a:r>
              <a:rPr lang="en-US" sz="2000" b="1" dirty="0">
                <a:solidFill>
                  <a:prstClr val="black"/>
                </a:solidFill>
                <a:latin typeface="Arial" panose="020B0604020202020204" pitchFamily="34" charset="0"/>
                <a:cs typeface="Arial" panose="020B0604020202020204" pitchFamily="34" charset="0"/>
              </a:rPr>
              <a:t>IoT conceptual model</a:t>
            </a:r>
          </a:p>
          <a:p>
            <a:pPr defTabSz="685983"/>
            <a:r>
              <a:rPr lang="en-US" sz="2000" dirty="0">
                <a:solidFill>
                  <a:prstClr val="black"/>
                </a:solidFill>
                <a:latin typeface="Arial" panose="020B0604020202020204" pitchFamily="34" charset="0"/>
                <a:cs typeface="Arial" panose="020B0604020202020204" pitchFamily="34" charset="0"/>
              </a:rPr>
              <a:t>common structure and definitions for describing the concepts, relationships, and behavior within an IoT system</a:t>
            </a:r>
          </a:p>
        </p:txBody>
      </p:sp>
      <p:sp>
        <p:nvSpPr>
          <p:cNvPr id="7" name="Rectangle 6">
            <a:extLst>
              <a:ext uri="{FF2B5EF4-FFF2-40B4-BE49-F238E27FC236}">
                <a16:creationId xmlns:a16="http://schemas.microsoft.com/office/drawing/2014/main" id="{98837B63-A4BD-42D1-913D-D0A69323DC19}"/>
              </a:ext>
            </a:extLst>
          </p:cNvPr>
          <p:cNvSpPr/>
          <p:nvPr/>
        </p:nvSpPr>
        <p:spPr>
          <a:xfrm>
            <a:off x="838200" y="1918839"/>
            <a:ext cx="10668000" cy="1323439"/>
          </a:xfrm>
          <a:prstGeom prst="rect">
            <a:avLst/>
          </a:prstGeom>
        </p:spPr>
        <p:txBody>
          <a:bodyPr wrap="square">
            <a:spAutoFit/>
          </a:bodyPr>
          <a:lstStyle/>
          <a:p>
            <a:pPr defTabSz="685983"/>
            <a:r>
              <a:rPr lang="en-US" sz="2000" b="1" dirty="0">
                <a:solidFill>
                  <a:prstClr val="black"/>
                </a:solidFill>
                <a:latin typeface="Arial" panose="020B0604020202020204" pitchFamily="34" charset="0"/>
                <a:cs typeface="Arial" panose="020B0604020202020204" pitchFamily="34" charset="0"/>
              </a:rPr>
              <a:t>3.2.7</a:t>
            </a:r>
          </a:p>
          <a:p>
            <a:pPr defTabSz="685983"/>
            <a:r>
              <a:rPr lang="en-US" sz="2000" b="1" dirty="0">
                <a:solidFill>
                  <a:prstClr val="black"/>
                </a:solidFill>
                <a:latin typeface="Arial" panose="020B0604020202020204" pitchFamily="34" charset="0"/>
                <a:cs typeface="Arial" panose="020B0604020202020204" pitchFamily="34" charset="0"/>
              </a:rPr>
              <a:t>IoT system</a:t>
            </a:r>
          </a:p>
          <a:p>
            <a:pPr defTabSz="685983"/>
            <a:r>
              <a:rPr lang="en-US" sz="2000" dirty="0">
                <a:solidFill>
                  <a:prstClr val="black"/>
                </a:solidFill>
                <a:latin typeface="Arial" panose="020B0604020202020204" pitchFamily="34" charset="0"/>
                <a:cs typeface="Arial" panose="020B0604020202020204" pitchFamily="34" charset="0"/>
              </a:rPr>
              <a:t>system providing functionalities of Internet of Things</a:t>
            </a:r>
          </a:p>
          <a:p>
            <a:pPr defTabSz="685983"/>
            <a:r>
              <a:rPr lang="en-US" sz="2000" dirty="0">
                <a:solidFill>
                  <a:prstClr val="black"/>
                </a:solidFill>
                <a:latin typeface="Arial" panose="020B0604020202020204" pitchFamily="34" charset="0"/>
                <a:cs typeface="Arial" panose="020B0604020202020204" pitchFamily="34" charset="0"/>
              </a:rPr>
              <a:t>Note 1 to entry: IoT system is inclusive of IoT devices, IoT gateways, sensors, and actuators.</a:t>
            </a:r>
          </a:p>
        </p:txBody>
      </p:sp>
      <p:sp>
        <p:nvSpPr>
          <p:cNvPr id="8" name="Rectangle 7">
            <a:extLst>
              <a:ext uri="{FF2B5EF4-FFF2-40B4-BE49-F238E27FC236}">
                <a16:creationId xmlns:a16="http://schemas.microsoft.com/office/drawing/2014/main" id="{4A910444-173A-40CC-ACDF-B7528D1F5233}"/>
              </a:ext>
            </a:extLst>
          </p:cNvPr>
          <p:cNvSpPr/>
          <p:nvPr/>
        </p:nvSpPr>
        <p:spPr>
          <a:xfrm>
            <a:off x="847404" y="3309878"/>
            <a:ext cx="10963596" cy="2862322"/>
          </a:xfrm>
          <a:prstGeom prst="rect">
            <a:avLst/>
          </a:prstGeom>
        </p:spPr>
        <p:txBody>
          <a:bodyPr wrap="square">
            <a:spAutoFit/>
          </a:bodyPr>
          <a:lstStyle/>
          <a:p>
            <a:pPr defTabSz="685983"/>
            <a:r>
              <a:rPr lang="en-US" sz="2000" b="1" dirty="0">
                <a:solidFill>
                  <a:prstClr val="black"/>
                </a:solidFill>
                <a:latin typeface="Arial" panose="020B0604020202020204" pitchFamily="34" charset="0"/>
                <a:cs typeface="Arial" panose="020B0604020202020204" pitchFamily="34" charset="0"/>
              </a:rPr>
              <a:t>3.2.5</a:t>
            </a:r>
          </a:p>
          <a:p>
            <a:pPr defTabSz="685983"/>
            <a:r>
              <a:rPr lang="en-US" sz="2000" b="1" dirty="0">
                <a:solidFill>
                  <a:prstClr val="black"/>
                </a:solidFill>
                <a:latin typeface="Arial" panose="020B0604020202020204" pitchFamily="34" charset="0"/>
                <a:cs typeface="Arial" panose="020B0604020202020204" pitchFamily="34" charset="0"/>
              </a:rPr>
              <a:t>IoT domain</a:t>
            </a:r>
          </a:p>
          <a:p>
            <a:pPr defTabSz="685983"/>
            <a:r>
              <a:rPr lang="en-US" sz="2000" dirty="0">
                <a:solidFill>
                  <a:prstClr val="black"/>
                </a:solidFill>
                <a:latin typeface="Arial" panose="020B0604020202020204" pitchFamily="34" charset="0"/>
                <a:cs typeface="Arial" panose="020B0604020202020204" pitchFamily="34" charset="0"/>
              </a:rPr>
              <a:t>major functional group of an IoT system</a:t>
            </a:r>
          </a:p>
          <a:p>
            <a:pPr defTabSz="685983"/>
            <a:endParaRPr lang="en-US" sz="2000" dirty="0">
              <a:solidFill>
                <a:prstClr val="black"/>
              </a:solidFill>
              <a:latin typeface="Arial" panose="020B0604020202020204" pitchFamily="34" charset="0"/>
              <a:cs typeface="Arial" panose="020B0604020202020204" pitchFamily="34" charset="0"/>
            </a:endParaRPr>
          </a:p>
          <a:p>
            <a:pPr defTabSz="685983"/>
            <a:r>
              <a:rPr lang="en-US" sz="2000" dirty="0">
                <a:solidFill>
                  <a:prstClr val="black"/>
                </a:solidFill>
                <a:latin typeface="Arial" panose="020B0604020202020204" pitchFamily="34" charset="0"/>
                <a:cs typeface="Arial" panose="020B0604020202020204" pitchFamily="34" charset="0"/>
              </a:rPr>
              <a:t>Note 1 to entry: Every entity in an IoT system participates in one or more IoT domains and is said to be included or contained by that domain.</a:t>
            </a:r>
          </a:p>
          <a:p>
            <a:pPr defTabSz="685983"/>
            <a:r>
              <a:rPr lang="en-US" sz="2000" dirty="0">
                <a:solidFill>
                  <a:prstClr val="black"/>
                </a:solidFill>
                <a:latin typeface="Arial" panose="020B0604020202020204" pitchFamily="34" charset="0"/>
                <a:cs typeface="Arial" panose="020B0604020202020204" pitchFamily="34" charset="0"/>
              </a:rPr>
              <a:t>Note 2 to entry: The IoT domain consists of six domains: user domain, operation &amp; management domain, application &amp; service domain, resource access &amp; interchange domain, sensing &amp; controlling domain, physical entity domain.</a:t>
            </a:r>
          </a:p>
        </p:txBody>
      </p:sp>
      <p:sp>
        <p:nvSpPr>
          <p:cNvPr id="6" name="Footer Placeholder 4">
            <a:extLst>
              <a:ext uri="{FF2B5EF4-FFF2-40B4-BE49-F238E27FC236}">
                <a16:creationId xmlns:a16="http://schemas.microsoft.com/office/drawing/2014/main" id="{862A72D2-AAE1-4AEA-A513-477164C3952A}"/>
              </a:ext>
            </a:extLst>
          </p:cNvPr>
          <p:cNvSpPr>
            <a:spLocks noGrp="1"/>
          </p:cNvSpPr>
          <p:nvPr>
            <p:ph type="ftr" sz="quarter" idx="11"/>
          </p:nvPr>
        </p:nvSpPr>
        <p:spPr>
          <a:xfrm>
            <a:off x="9601200" y="6475413"/>
            <a:ext cx="1879600" cy="184666"/>
          </a:xfrm>
        </p:spPr>
        <p:txBody>
          <a:bodyPr/>
          <a:lstStyle/>
          <a:p>
            <a:r>
              <a:rPr lang="en-US" altLang="en-US" dirty="0"/>
              <a:t>Alan Berkema HP Inc.</a:t>
            </a:r>
          </a:p>
        </p:txBody>
      </p:sp>
    </p:spTree>
    <p:extLst>
      <p:ext uri="{BB962C8B-B14F-4D97-AF65-F5344CB8AC3E}">
        <p14:creationId xmlns:p14="http://schemas.microsoft.com/office/powerpoint/2010/main" val="38485318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0200" y="-228600"/>
            <a:ext cx="7470648" cy="1066800"/>
          </a:xfrm>
        </p:spPr>
        <p:txBody>
          <a:bodyPr/>
          <a:lstStyle/>
          <a:p>
            <a:r>
              <a:rPr lang="en-US" sz="1600" dirty="0">
                <a:latin typeface="Arial" panose="020B0604020202020204" pitchFamily="34" charset="0"/>
                <a:cs typeface="Arial" panose="020B0604020202020204" pitchFamily="34" charset="0"/>
              </a:rPr>
              <a:t>IEEE P2413/D0.4.6, March 2019</a:t>
            </a:r>
            <a:br>
              <a:rPr lang="en-US" sz="1600" dirty="0">
                <a:latin typeface="Arial" panose="020B0604020202020204" pitchFamily="34" charset="0"/>
                <a:cs typeface="Arial" panose="020B0604020202020204" pitchFamily="34" charset="0"/>
              </a:rPr>
            </a:br>
            <a:r>
              <a:rPr lang="en-US" sz="1600" dirty="0">
                <a:latin typeface="Arial" panose="020B0604020202020204" pitchFamily="34" charset="0"/>
                <a:cs typeface="Arial" panose="020B0604020202020204" pitchFamily="34" charset="0"/>
              </a:rPr>
              <a:t>Draft Standard for An Architectural Framework for the Internet of Things (IoT)</a:t>
            </a:r>
          </a:p>
        </p:txBody>
      </p:sp>
      <p:sp>
        <p:nvSpPr>
          <p:cNvPr id="5" name="Rectangle 4">
            <a:extLst>
              <a:ext uri="{FF2B5EF4-FFF2-40B4-BE49-F238E27FC236}">
                <a16:creationId xmlns:a16="http://schemas.microsoft.com/office/drawing/2014/main" id="{987D333D-FFBB-4AC0-AD9D-45C5E0B0A409}"/>
              </a:ext>
            </a:extLst>
          </p:cNvPr>
          <p:cNvSpPr/>
          <p:nvPr/>
        </p:nvSpPr>
        <p:spPr>
          <a:xfrm>
            <a:off x="533400" y="990600"/>
            <a:ext cx="9677400" cy="3170099"/>
          </a:xfrm>
          <a:prstGeom prst="rect">
            <a:avLst/>
          </a:prstGeom>
        </p:spPr>
        <p:txBody>
          <a:bodyPr wrap="square">
            <a:spAutoFit/>
          </a:bodyPr>
          <a:lstStyle/>
          <a:p>
            <a:r>
              <a:rPr lang="en-US" sz="2000" dirty="0">
                <a:solidFill>
                  <a:schemeClr val="tx2"/>
                </a:solidFill>
                <a:latin typeface="Arial" panose="020B0604020202020204" pitchFamily="34" charset="0"/>
                <a:cs typeface="Arial" panose="020B0604020202020204" pitchFamily="34" charset="0"/>
              </a:rPr>
              <a:t>It is important to understand what the Internet of Things is and what the difference is between the IoT environment and an IoT system. A simple definition of an Internet of Things system is “a system of entities (including cyber-physical devices, information resources, and people) that exchange information and </a:t>
            </a:r>
            <a:r>
              <a:rPr lang="en-US" sz="2000" u="sng" dirty="0">
                <a:solidFill>
                  <a:schemeClr val="tx2"/>
                </a:solidFill>
                <a:latin typeface="Arial" panose="020B0604020202020204" pitchFamily="34" charset="0"/>
                <a:cs typeface="Arial" panose="020B0604020202020204" pitchFamily="34" charset="0"/>
              </a:rPr>
              <a:t>interact with the physical world by sensing, processing information, and actuating</a:t>
            </a:r>
            <a:r>
              <a:rPr lang="en-US" sz="2000" dirty="0">
                <a:solidFill>
                  <a:schemeClr val="tx2"/>
                </a:solidFill>
                <a:latin typeface="Arial" panose="020B0604020202020204" pitchFamily="34" charset="0"/>
                <a:cs typeface="Arial" panose="020B0604020202020204" pitchFamily="34" charset="0"/>
              </a:rPr>
              <a:t>.”</a:t>
            </a:r>
          </a:p>
          <a:p>
            <a:endParaRPr lang="en-US" sz="2000" dirty="0">
              <a:solidFill>
                <a:schemeClr val="tx2"/>
              </a:solidFill>
              <a:latin typeface="Arial" panose="020B0604020202020204" pitchFamily="34" charset="0"/>
              <a:cs typeface="Arial" panose="020B0604020202020204" pitchFamily="34" charset="0"/>
            </a:endParaRPr>
          </a:p>
          <a:p>
            <a:r>
              <a:rPr lang="en-US" sz="2000" dirty="0">
                <a:solidFill>
                  <a:schemeClr val="tx2"/>
                </a:solidFill>
                <a:latin typeface="Arial" panose="020B0604020202020204" pitchFamily="34" charset="0"/>
                <a:cs typeface="Arial" panose="020B0604020202020204" pitchFamily="34" charset="0"/>
              </a:rPr>
              <a:t>The set of IoT components available to be composed into IoT systems, the networks connecting the components, and any associated services that provide the mechanisms for discovery, composition, and orchestration can be called an IoT environment.</a:t>
            </a:r>
          </a:p>
        </p:txBody>
      </p:sp>
      <p:sp>
        <p:nvSpPr>
          <p:cNvPr id="6" name="Rectangle 5">
            <a:extLst>
              <a:ext uri="{FF2B5EF4-FFF2-40B4-BE49-F238E27FC236}">
                <a16:creationId xmlns:a16="http://schemas.microsoft.com/office/drawing/2014/main" id="{DB2B88D2-FF71-4460-AB21-BB291B4ECAE9}"/>
              </a:ext>
            </a:extLst>
          </p:cNvPr>
          <p:cNvSpPr/>
          <p:nvPr/>
        </p:nvSpPr>
        <p:spPr>
          <a:xfrm>
            <a:off x="571500" y="4236184"/>
            <a:ext cx="9707380" cy="1631216"/>
          </a:xfrm>
          <a:prstGeom prst="rect">
            <a:avLst/>
          </a:prstGeom>
        </p:spPr>
        <p:txBody>
          <a:bodyPr wrap="square">
            <a:spAutoFit/>
          </a:bodyPr>
          <a:lstStyle/>
          <a:p>
            <a:r>
              <a:rPr lang="en-US" sz="2000" dirty="0">
                <a:solidFill>
                  <a:schemeClr val="tx2"/>
                </a:solidFill>
                <a:latin typeface="+mn-lt"/>
              </a:rPr>
              <a:t>Core to the idea of IoT is this interaction with physical entities. An entity of interest is a physical entity that is of interest to a human or organization for the completion of a goal. A physical entity is a discrete, identifiable part of the physical environment. Physical entities can be any physical object: </a:t>
            </a:r>
            <a:r>
              <a:rPr lang="en-US" sz="2000" u="sng" dirty="0">
                <a:solidFill>
                  <a:schemeClr val="tx2"/>
                </a:solidFill>
                <a:latin typeface="+mn-lt"/>
              </a:rPr>
              <a:t>humans; animals; cars; store or logistics-chain items; mechanical devices; computing devices; etc.</a:t>
            </a:r>
          </a:p>
        </p:txBody>
      </p:sp>
      <p:sp>
        <p:nvSpPr>
          <p:cNvPr id="7" name="Footer Placeholder 4">
            <a:extLst>
              <a:ext uri="{FF2B5EF4-FFF2-40B4-BE49-F238E27FC236}">
                <a16:creationId xmlns:a16="http://schemas.microsoft.com/office/drawing/2014/main" id="{3E498999-5194-4C46-8C2B-97D2127E81E4}"/>
              </a:ext>
            </a:extLst>
          </p:cNvPr>
          <p:cNvSpPr>
            <a:spLocks noGrp="1"/>
          </p:cNvSpPr>
          <p:nvPr>
            <p:ph type="ftr" sz="quarter" idx="11"/>
          </p:nvPr>
        </p:nvSpPr>
        <p:spPr>
          <a:xfrm>
            <a:off x="9601200" y="6475413"/>
            <a:ext cx="1879600" cy="184666"/>
          </a:xfrm>
        </p:spPr>
        <p:txBody>
          <a:bodyPr/>
          <a:lstStyle/>
          <a:p>
            <a:r>
              <a:rPr lang="en-US" altLang="en-US" dirty="0"/>
              <a:t>Alan Berkema HP Inc.</a:t>
            </a:r>
          </a:p>
        </p:txBody>
      </p:sp>
    </p:spTree>
    <p:extLst>
      <p:ext uri="{BB962C8B-B14F-4D97-AF65-F5344CB8AC3E}">
        <p14:creationId xmlns:p14="http://schemas.microsoft.com/office/powerpoint/2010/main" val="23956009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28800" y="42196"/>
            <a:ext cx="7470648" cy="614023"/>
          </a:xfrm>
        </p:spPr>
        <p:txBody>
          <a:bodyPr/>
          <a:lstStyle/>
          <a:p>
            <a:pPr algn="ctr"/>
            <a:r>
              <a:rPr lang="en-US" sz="2400" dirty="0">
                <a:latin typeface="Arial" panose="020B0604020202020204" pitchFamily="34" charset="0"/>
                <a:cs typeface="Arial" panose="020B0604020202020204" pitchFamily="34" charset="0"/>
              </a:rPr>
              <a:t>Not the Internet of Things – Smart Devices</a:t>
            </a:r>
          </a:p>
        </p:txBody>
      </p:sp>
      <p:pic>
        <p:nvPicPr>
          <p:cNvPr id="28" name="Picture 27" descr="A close up of a speaker&#10;&#10;Description generated with very high confidence">
            <a:extLst>
              <a:ext uri="{FF2B5EF4-FFF2-40B4-BE49-F238E27FC236}">
                <a16:creationId xmlns:a16="http://schemas.microsoft.com/office/drawing/2014/main" id="{5B927454-30A2-4438-8A99-99F7D015E1C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01000" y="1371600"/>
            <a:ext cx="1066800" cy="1066800"/>
          </a:xfrm>
          <a:prstGeom prst="rect">
            <a:avLst/>
          </a:prstGeom>
        </p:spPr>
      </p:pic>
      <p:pic>
        <p:nvPicPr>
          <p:cNvPr id="21" name="Picture 20">
            <a:extLst>
              <a:ext uri="{FF2B5EF4-FFF2-40B4-BE49-F238E27FC236}">
                <a16:creationId xmlns:a16="http://schemas.microsoft.com/office/drawing/2014/main" id="{AF12A271-FA4D-49D4-9B73-1115E4D74AE6}"/>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134764" y="1219201"/>
            <a:ext cx="924674" cy="1371600"/>
          </a:xfrm>
          <a:prstGeom prst="rect">
            <a:avLst/>
          </a:prstGeom>
        </p:spPr>
      </p:pic>
      <p:sp>
        <p:nvSpPr>
          <p:cNvPr id="30" name="TextBox 29">
            <a:extLst>
              <a:ext uri="{FF2B5EF4-FFF2-40B4-BE49-F238E27FC236}">
                <a16:creationId xmlns:a16="http://schemas.microsoft.com/office/drawing/2014/main" id="{978A4A4D-226C-48A1-BE21-B2CF4B5A03CB}"/>
              </a:ext>
            </a:extLst>
          </p:cNvPr>
          <p:cNvSpPr txBox="1"/>
          <p:nvPr/>
        </p:nvSpPr>
        <p:spPr>
          <a:xfrm>
            <a:off x="1219200" y="846652"/>
            <a:ext cx="3083289" cy="307777"/>
          </a:xfrm>
          <a:prstGeom prst="rect">
            <a:avLst/>
          </a:prstGeom>
          <a:noFill/>
        </p:spPr>
        <p:txBody>
          <a:bodyPr wrap="square" rtlCol="0">
            <a:spAutoFit/>
          </a:bodyPr>
          <a:lstStyle/>
          <a:p>
            <a:r>
              <a:rPr lang="en-US" sz="1400" b="1" dirty="0">
                <a:solidFill>
                  <a:schemeClr val="tx2"/>
                </a:solidFill>
                <a:latin typeface="Arial" panose="020B0604020202020204" pitchFamily="34" charset="0"/>
                <a:cs typeface="Arial" panose="020B0604020202020204" pitchFamily="34" charset="0"/>
              </a:rPr>
              <a:t>Wi-Fi IoT Device Specific Apps</a:t>
            </a:r>
          </a:p>
        </p:txBody>
      </p:sp>
      <p:sp>
        <p:nvSpPr>
          <p:cNvPr id="31" name="TextBox 30">
            <a:extLst>
              <a:ext uri="{FF2B5EF4-FFF2-40B4-BE49-F238E27FC236}">
                <a16:creationId xmlns:a16="http://schemas.microsoft.com/office/drawing/2014/main" id="{8FAFBB01-4F94-43A3-BD07-52ED8E9C720F}"/>
              </a:ext>
            </a:extLst>
          </p:cNvPr>
          <p:cNvSpPr txBox="1"/>
          <p:nvPr/>
        </p:nvSpPr>
        <p:spPr>
          <a:xfrm>
            <a:off x="5257800" y="2879540"/>
            <a:ext cx="838200" cy="369332"/>
          </a:xfrm>
          <a:prstGeom prst="rect">
            <a:avLst/>
          </a:prstGeom>
          <a:noFill/>
        </p:spPr>
        <p:txBody>
          <a:bodyPr wrap="square" rtlCol="0">
            <a:spAutoFit/>
          </a:bodyPr>
          <a:lstStyle/>
          <a:p>
            <a:r>
              <a:rPr lang="en-US" sz="1800" dirty="0">
                <a:solidFill>
                  <a:schemeClr val="tx2"/>
                </a:solidFill>
                <a:latin typeface="+mn-lt"/>
              </a:rPr>
              <a:t>Wi-Fi</a:t>
            </a:r>
          </a:p>
        </p:txBody>
      </p:sp>
      <p:cxnSp>
        <p:nvCxnSpPr>
          <p:cNvPr id="5" name="Straight Arrow Connector 4">
            <a:extLst>
              <a:ext uri="{FF2B5EF4-FFF2-40B4-BE49-F238E27FC236}">
                <a16:creationId xmlns:a16="http://schemas.microsoft.com/office/drawing/2014/main" id="{0285B479-8869-4E97-A3EC-775B07168D1D}"/>
              </a:ext>
            </a:extLst>
          </p:cNvPr>
          <p:cNvCxnSpPr/>
          <p:nvPr/>
        </p:nvCxnSpPr>
        <p:spPr>
          <a:xfrm>
            <a:off x="3124201" y="1981200"/>
            <a:ext cx="5019675" cy="0"/>
          </a:xfrm>
          <a:prstGeom prst="straightConnector1">
            <a:avLst/>
          </a:prstGeom>
          <a:ln w="28575">
            <a:solidFill>
              <a:srgbClr val="0000CC"/>
            </a:solidFill>
            <a:headEnd type="arrow" w="med" len="med"/>
            <a:tailEnd type="arrow" w="med" len="med"/>
          </a:ln>
        </p:spPr>
        <p:style>
          <a:lnRef idx="1">
            <a:schemeClr val="accent1"/>
          </a:lnRef>
          <a:fillRef idx="0">
            <a:schemeClr val="accent1"/>
          </a:fillRef>
          <a:effectRef idx="0">
            <a:schemeClr val="accent1"/>
          </a:effectRef>
          <a:fontRef idx="minor">
            <a:schemeClr val="tx1"/>
          </a:fontRef>
        </p:style>
      </p:cxnSp>
      <p:pic>
        <p:nvPicPr>
          <p:cNvPr id="1026" name="Picture 2" descr="Nest Learning Thermostat (3rd Generation)">
            <a:extLst>
              <a:ext uri="{FF2B5EF4-FFF2-40B4-BE49-F238E27FC236}">
                <a16:creationId xmlns:a16="http://schemas.microsoft.com/office/drawing/2014/main" id="{F789E5B8-835C-4264-92A7-427E1FEB36F2}"/>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258176" y="3264932"/>
            <a:ext cx="962025" cy="962025"/>
          </a:xfrm>
          <a:prstGeom prst="rect">
            <a:avLst/>
          </a:prstGeom>
          <a:noFill/>
          <a:extLst>
            <a:ext uri="{909E8E84-426E-40DD-AFC4-6F175D3DCCD1}">
              <a14:hiddenFill xmlns:a14="http://schemas.microsoft.com/office/drawing/2010/main">
                <a:solidFill>
                  <a:srgbClr val="FFFFFF"/>
                </a:solidFill>
              </a14:hiddenFill>
            </a:ext>
          </a:extLst>
        </p:spPr>
      </p:pic>
      <p:pic>
        <p:nvPicPr>
          <p:cNvPr id="32" name="Picture 31">
            <a:extLst>
              <a:ext uri="{FF2B5EF4-FFF2-40B4-BE49-F238E27FC236}">
                <a16:creationId xmlns:a16="http://schemas.microsoft.com/office/drawing/2014/main" id="{5DFBE404-B453-4CDB-B69E-8412A4CC2821}"/>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133600" y="2971800"/>
            <a:ext cx="924674" cy="1371600"/>
          </a:xfrm>
          <a:prstGeom prst="rect">
            <a:avLst/>
          </a:prstGeom>
        </p:spPr>
      </p:pic>
      <p:cxnSp>
        <p:nvCxnSpPr>
          <p:cNvPr id="34" name="Straight Arrow Connector 33">
            <a:extLst>
              <a:ext uri="{FF2B5EF4-FFF2-40B4-BE49-F238E27FC236}">
                <a16:creationId xmlns:a16="http://schemas.microsoft.com/office/drawing/2014/main" id="{274D2CB1-4412-4DD5-AC40-32C3B8B6DC54}"/>
              </a:ext>
            </a:extLst>
          </p:cNvPr>
          <p:cNvCxnSpPr/>
          <p:nvPr/>
        </p:nvCxnSpPr>
        <p:spPr>
          <a:xfrm>
            <a:off x="3123037" y="3733799"/>
            <a:ext cx="5019675" cy="0"/>
          </a:xfrm>
          <a:prstGeom prst="straightConnector1">
            <a:avLst/>
          </a:prstGeom>
          <a:ln w="28575">
            <a:solidFill>
              <a:srgbClr val="0000CC"/>
            </a:solidFill>
            <a:headEnd type="arrow" w="med" len="med"/>
            <a:tailEnd type="arrow" w="med" len="med"/>
          </a:ln>
        </p:spPr>
        <p:style>
          <a:lnRef idx="1">
            <a:schemeClr val="accent1"/>
          </a:lnRef>
          <a:fillRef idx="0">
            <a:schemeClr val="accent1"/>
          </a:fillRef>
          <a:effectRef idx="0">
            <a:schemeClr val="accent1"/>
          </a:effectRef>
          <a:fontRef idx="minor">
            <a:schemeClr val="tx1"/>
          </a:fontRef>
        </p:style>
      </p:cxnSp>
      <p:pic>
        <p:nvPicPr>
          <p:cNvPr id="36" name="Picture 35">
            <a:extLst>
              <a:ext uri="{FF2B5EF4-FFF2-40B4-BE49-F238E27FC236}">
                <a16:creationId xmlns:a16="http://schemas.microsoft.com/office/drawing/2014/main" id="{1A02F896-0084-436F-8A92-9AE6356DC719}"/>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133600" y="4876800"/>
            <a:ext cx="924674" cy="1371600"/>
          </a:xfrm>
          <a:prstGeom prst="rect">
            <a:avLst/>
          </a:prstGeom>
        </p:spPr>
      </p:pic>
      <p:cxnSp>
        <p:nvCxnSpPr>
          <p:cNvPr id="37" name="Straight Arrow Connector 36">
            <a:extLst>
              <a:ext uri="{FF2B5EF4-FFF2-40B4-BE49-F238E27FC236}">
                <a16:creationId xmlns:a16="http://schemas.microsoft.com/office/drawing/2014/main" id="{657505EF-055F-4256-901B-FCD76A33CDBB}"/>
              </a:ext>
            </a:extLst>
          </p:cNvPr>
          <p:cNvCxnSpPr/>
          <p:nvPr/>
        </p:nvCxnSpPr>
        <p:spPr>
          <a:xfrm>
            <a:off x="3123037" y="5486400"/>
            <a:ext cx="5019675" cy="0"/>
          </a:xfrm>
          <a:prstGeom prst="straightConnector1">
            <a:avLst/>
          </a:prstGeom>
          <a:ln w="28575">
            <a:solidFill>
              <a:srgbClr val="0000CC"/>
            </a:solidFill>
            <a:headEnd type="arrow" w="med" len="med"/>
            <a:tailEnd type="arrow" w="med" len="med"/>
          </a:ln>
        </p:spPr>
        <p:style>
          <a:lnRef idx="1">
            <a:schemeClr val="accent1"/>
          </a:lnRef>
          <a:fillRef idx="0">
            <a:schemeClr val="accent1"/>
          </a:fillRef>
          <a:effectRef idx="0">
            <a:schemeClr val="accent1"/>
          </a:effectRef>
          <a:fontRef idx="minor">
            <a:schemeClr val="tx1"/>
          </a:fontRef>
        </p:style>
      </p:cxnSp>
      <p:pic>
        <p:nvPicPr>
          <p:cNvPr id="8" name="Picture 7" descr="A picture containing green&#10;&#10;Description generated with high confidence">
            <a:extLst>
              <a:ext uri="{FF2B5EF4-FFF2-40B4-BE49-F238E27FC236}">
                <a16:creationId xmlns:a16="http://schemas.microsoft.com/office/drawing/2014/main" id="{FC39BAB5-A5C3-48E4-821F-4DCECA851AD4}"/>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8001001" y="4724401"/>
            <a:ext cx="1514475" cy="1514475"/>
          </a:xfrm>
          <a:prstGeom prst="rect">
            <a:avLst/>
          </a:prstGeom>
        </p:spPr>
      </p:pic>
      <p:sp>
        <p:nvSpPr>
          <p:cNvPr id="14" name="Footer Placeholder 4">
            <a:extLst>
              <a:ext uri="{FF2B5EF4-FFF2-40B4-BE49-F238E27FC236}">
                <a16:creationId xmlns:a16="http://schemas.microsoft.com/office/drawing/2014/main" id="{FCBE5AD0-D6A7-40BD-9050-DA9F12F9852D}"/>
              </a:ext>
            </a:extLst>
          </p:cNvPr>
          <p:cNvSpPr>
            <a:spLocks noGrp="1"/>
          </p:cNvSpPr>
          <p:nvPr>
            <p:ph type="ftr" sz="quarter" idx="11"/>
          </p:nvPr>
        </p:nvSpPr>
        <p:spPr>
          <a:xfrm>
            <a:off x="9601200" y="6475413"/>
            <a:ext cx="1879600" cy="184666"/>
          </a:xfrm>
        </p:spPr>
        <p:txBody>
          <a:bodyPr/>
          <a:lstStyle/>
          <a:p>
            <a:r>
              <a:rPr lang="en-US" altLang="en-US" dirty="0"/>
              <a:t>Alan Berkema HP Inc.</a:t>
            </a:r>
          </a:p>
        </p:txBody>
      </p:sp>
    </p:spTree>
    <p:extLst>
      <p:ext uri="{BB962C8B-B14F-4D97-AF65-F5344CB8AC3E}">
        <p14:creationId xmlns:p14="http://schemas.microsoft.com/office/powerpoint/2010/main" val="31031843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0" y="-137634"/>
            <a:ext cx="7470648" cy="758952"/>
          </a:xfrm>
        </p:spPr>
        <p:txBody>
          <a:bodyPr/>
          <a:lstStyle/>
          <a:p>
            <a:pPr algn="ctr"/>
            <a:r>
              <a:rPr lang="en-US" sz="2400" dirty="0">
                <a:latin typeface="Arial" panose="020B0604020202020204" pitchFamily="34" charset="0"/>
                <a:cs typeface="Arial" panose="020B0604020202020204" pitchFamily="34" charset="0"/>
              </a:rPr>
              <a:t>Approaching IoT</a:t>
            </a:r>
          </a:p>
        </p:txBody>
      </p:sp>
      <p:sp>
        <p:nvSpPr>
          <p:cNvPr id="30" name="TextBox 29">
            <a:extLst>
              <a:ext uri="{FF2B5EF4-FFF2-40B4-BE49-F238E27FC236}">
                <a16:creationId xmlns:a16="http://schemas.microsoft.com/office/drawing/2014/main" id="{978A4A4D-226C-48A1-BE21-B2CF4B5A03CB}"/>
              </a:ext>
            </a:extLst>
          </p:cNvPr>
          <p:cNvSpPr txBox="1"/>
          <p:nvPr/>
        </p:nvSpPr>
        <p:spPr>
          <a:xfrm>
            <a:off x="1319502" y="2705100"/>
            <a:ext cx="2270681" cy="461665"/>
          </a:xfrm>
          <a:prstGeom prst="rect">
            <a:avLst/>
          </a:prstGeom>
          <a:noFill/>
        </p:spPr>
        <p:txBody>
          <a:bodyPr wrap="square" rtlCol="0">
            <a:spAutoFit/>
          </a:bodyPr>
          <a:lstStyle/>
          <a:p>
            <a:r>
              <a:rPr lang="en-US" dirty="0">
                <a:solidFill>
                  <a:schemeClr val="tx2"/>
                </a:solidFill>
                <a:latin typeface="Arial" panose="020B0604020202020204" pitchFamily="34" charset="0"/>
                <a:cs typeface="Arial" panose="020B0604020202020204" pitchFamily="34" charset="0"/>
              </a:rPr>
              <a:t>Wi-Fi IoT Device Specific App</a:t>
            </a:r>
          </a:p>
          <a:p>
            <a:r>
              <a:rPr lang="en-US" dirty="0">
                <a:solidFill>
                  <a:schemeClr val="tx2"/>
                </a:solidFill>
                <a:latin typeface="Arial" panose="020B0604020202020204" pitchFamily="34" charset="0"/>
                <a:cs typeface="Arial" panose="020B0604020202020204" pitchFamily="34" charset="0"/>
              </a:rPr>
              <a:t>Controls a system of devices</a:t>
            </a:r>
          </a:p>
        </p:txBody>
      </p:sp>
      <p:sp>
        <p:nvSpPr>
          <p:cNvPr id="31" name="TextBox 30">
            <a:extLst>
              <a:ext uri="{FF2B5EF4-FFF2-40B4-BE49-F238E27FC236}">
                <a16:creationId xmlns:a16="http://schemas.microsoft.com/office/drawing/2014/main" id="{8FAFBB01-4F94-43A3-BD07-52ED8E9C720F}"/>
              </a:ext>
            </a:extLst>
          </p:cNvPr>
          <p:cNvSpPr txBox="1"/>
          <p:nvPr/>
        </p:nvSpPr>
        <p:spPr>
          <a:xfrm>
            <a:off x="5287468" y="4343401"/>
            <a:ext cx="781050" cy="276999"/>
          </a:xfrm>
          <a:prstGeom prst="rect">
            <a:avLst/>
          </a:prstGeom>
          <a:noFill/>
        </p:spPr>
        <p:txBody>
          <a:bodyPr wrap="square" rtlCol="0">
            <a:spAutoFit/>
          </a:bodyPr>
          <a:lstStyle/>
          <a:p>
            <a:r>
              <a:rPr lang="en-US" dirty="0">
                <a:solidFill>
                  <a:schemeClr val="tx2"/>
                </a:solidFill>
              </a:rPr>
              <a:t>Wi-Fi</a:t>
            </a:r>
          </a:p>
        </p:txBody>
      </p:sp>
      <p:cxnSp>
        <p:nvCxnSpPr>
          <p:cNvPr id="5" name="Straight Arrow Connector 4">
            <a:extLst>
              <a:ext uri="{FF2B5EF4-FFF2-40B4-BE49-F238E27FC236}">
                <a16:creationId xmlns:a16="http://schemas.microsoft.com/office/drawing/2014/main" id="{0285B479-8869-4E97-A3EC-775B07168D1D}"/>
              </a:ext>
            </a:extLst>
          </p:cNvPr>
          <p:cNvCxnSpPr>
            <a:cxnSpLocks/>
            <a:endCxn id="3" idx="1"/>
          </p:cNvCxnSpPr>
          <p:nvPr/>
        </p:nvCxnSpPr>
        <p:spPr>
          <a:xfrm flipV="1">
            <a:off x="3107644" y="1133610"/>
            <a:ext cx="5125114" cy="2343510"/>
          </a:xfrm>
          <a:prstGeom prst="straightConnector1">
            <a:avLst/>
          </a:prstGeom>
          <a:ln w="28575">
            <a:solidFill>
              <a:srgbClr val="0000CC"/>
            </a:solidFill>
            <a:prstDash val="sysDash"/>
            <a:headEnd type="arrow" w="med" len="med"/>
            <a:tailEnd type="arrow" w="med" len="med"/>
          </a:ln>
        </p:spPr>
        <p:style>
          <a:lnRef idx="1">
            <a:schemeClr val="accent1"/>
          </a:lnRef>
          <a:fillRef idx="0">
            <a:schemeClr val="accent1"/>
          </a:fillRef>
          <a:effectRef idx="0">
            <a:schemeClr val="accent1"/>
          </a:effectRef>
          <a:fontRef idx="minor">
            <a:schemeClr val="tx1"/>
          </a:fontRef>
        </p:style>
      </p:cxnSp>
      <p:pic>
        <p:nvPicPr>
          <p:cNvPr id="1026" name="Picture 2" descr="Nest Learning Thermostat (3rd Generation)">
            <a:extLst>
              <a:ext uri="{FF2B5EF4-FFF2-40B4-BE49-F238E27FC236}">
                <a16:creationId xmlns:a16="http://schemas.microsoft.com/office/drawing/2014/main" id="{F789E5B8-835C-4264-92A7-427E1FEB36F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58176" y="3200401"/>
            <a:ext cx="962025" cy="962025"/>
          </a:xfrm>
          <a:prstGeom prst="rect">
            <a:avLst/>
          </a:prstGeom>
          <a:noFill/>
          <a:extLst>
            <a:ext uri="{909E8E84-426E-40DD-AFC4-6F175D3DCCD1}">
              <a14:hiddenFill xmlns:a14="http://schemas.microsoft.com/office/drawing/2010/main">
                <a:solidFill>
                  <a:srgbClr val="FFFFFF"/>
                </a:solidFill>
              </a14:hiddenFill>
            </a:ext>
          </a:extLst>
        </p:spPr>
      </p:pic>
      <p:pic>
        <p:nvPicPr>
          <p:cNvPr id="32" name="Picture 31">
            <a:extLst>
              <a:ext uri="{FF2B5EF4-FFF2-40B4-BE49-F238E27FC236}">
                <a16:creationId xmlns:a16="http://schemas.microsoft.com/office/drawing/2014/main" id="{5DFBE404-B453-4CDB-B69E-8412A4CC2821}"/>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812718" y="3412958"/>
            <a:ext cx="1284251" cy="1904973"/>
          </a:xfrm>
          <a:prstGeom prst="rect">
            <a:avLst/>
          </a:prstGeom>
        </p:spPr>
      </p:pic>
      <p:cxnSp>
        <p:nvCxnSpPr>
          <p:cNvPr id="34" name="Straight Arrow Connector 33">
            <a:extLst>
              <a:ext uri="{FF2B5EF4-FFF2-40B4-BE49-F238E27FC236}">
                <a16:creationId xmlns:a16="http://schemas.microsoft.com/office/drawing/2014/main" id="{274D2CB1-4412-4DD5-AC40-32C3B8B6DC54}"/>
              </a:ext>
            </a:extLst>
          </p:cNvPr>
          <p:cNvCxnSpPr>
            <a:cxnSpLocks/>
          </p:cNvCxnSpPr>
          <p:nvPr/>
        </p:nvCxnSpPr>
        <p:spPr>
          <a:xfrm flipV="1">
            <a:off x="3123037" y="3669268"/>
            <a:ext cx="5019675" cy="493158"/>
          </a:xfrm>
          <a:prstGeom prst="straightConnector1">
            <a:avLst/>
          </a:prstGeom>
          <a:ln w="28575">
            <a:solidFill>
              <a:srgbClr val="0000CC"/>
            </a:solidFill>
            <a:headEnd type="arrow"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37" name="Straight Arrow Connector 36">
            <a:extLst>
              <a:ext uri="{FF2B5EF4-FFF2-40B4-BE49-F238E27FC236}">
                <a16:creationId xmlns:a16="http://schemas.microsoft.com/office/drawing/2014/main" id="{657505EF-055F-4256-901B-FCD76A33CDBB}"/>
              </a:ext>
            </a:extLst>
          </p:cNvPr>
          <p:cNvCxnSpPr>
            <a:cxnSpLocks/>
          </p:cNvCxnSpPr>
          <p:nvPr/>
        </p:nvCxnSpPr>
        <p:spPr>
          <a:xfrm>
            <a:off x="3123037" y="4567503"/>
            <a:ext cx="5019675" cy="918897"/>
          </a:xfrm>
          <a:prstGeom prst="straightConnector1">
            <a:avLst/>
          </a:prstGeom>
          <a:ln w="28575">
            <a:solidFill>
              <a:srgbClr val="0000CC"/>
            </a:solidFill>
            <a:headEnd type="arrow" w="med" len="med"/>
            <a:tailEnd type="arrow" w="med" len="med"/>
          </a:ln>
        </p:spPr>
        <p:style>
          <a:lnRef idx="1">
            <a:schemeClr val="accent1"/>
          </a:lnRef>
          <a:fillRef idx="0">
            <a:schemeClr val="accent1"/>
          </a:fillRef>
          <a:effectRef idx="0">
            <a:schemeClr val="accent1"/>
          </a:effectRef>
          <a:fontRef idx="minor">
            <a:schemeClr val="tx1"/>
          </a:fontRef>
        </p:style>
      </p:cxnSp>
      <p:pic>
        <p:nvPicPr>
          <p:cNvPr id="8" name="Picture 7" descr="A picture containing green&#10;&#10;Description generated with high confidence">
            <a:extLst>
              <a:ext uri="{FF2B5EF4-FFF2-40B4-BE49-F238E27FC236}">
                <a16:creationId xmlns:a16="http://schemas.microsoft.com/office/drawing/2014/main" id="{FC39BAB5-A5C3-48E4-821F-4DCECA851AD4}"/>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830653" y="4267200"/>
            <a:ext cx="1998043" cy="1998043"/>
          </a:xfrm>
          <a:prstGeom prst="rect">
            <a:avLst/>
          </a:prstGeom>
        </p:spPr>
      </p:pic>
      <p:sp>
        <p:nvSpPr>
          <p:cNvPr id="3" name="TextBox 2">
            <a:extLst>
              <a:ext uri="{FF2B5EF4-FFF2-40B4-BE49-F238E27FC236}">
                <a16:creationId xmlns:a16="http://schemas.microsoft.com/office/drawing/2014/main" id="{7A541150-C884-4D4E-9FDF-19E2BD98313F}"/>
              </a:ext>
            </a:extLst>
          </p:cNvPr>
          <p:cNvSpPr txBox="1"/>
          <p:nvPr/>
        </p:nvSpPr>
        <p:spPr>
          <a:xfrm>
            <a:off x="8232758" y="671945"/>
            <a:ext cx="3191876" cy="923330"/>
          </a:xfrm>
          <a:prstGeom prst="rect">
            <a:avLst/>
          </a:prstGeom>
          <a:noFill/>
        </p:spPr>
        <p:txBody>
          <a:bodyPr wrap="square" rtlCol="0">
            <a:spAutoFit/>
          </a:bodyPr>
          <a:lstStyle/>
          <a:p>
            <a:r>
              <a:rPr lang="en-US" sz="1800" u="sng" dirty="0">
                <a:latin typeface="Arial" panose="020B0604020202020204" pitchFamily="34" charset="0"/>
                <a:cs typeface="Arial" panose="020B0604020202020204" pitchFamily="34" charset="0"/>
              </a:rPr>
              <a:t>Local Power Company</a:t>
            </a:r>
          </a:p>
          <a:p>
            <a:r>
              <a:rPr lang="en-US" sz="1800" dirty="0">
                <a:latin typeface="Arial" panose="020B0604020202020204" pitchFamily="34" charset="0"/>
                <a:cs typeface="Arial" panose="020B0604020202020204" pitchFamily="34" charset="0"/>
              </a:rPr>
              <a:t>Lower power consumption during energy rush hour</a:t>
            </a:r>
          </a:p>
        </p:txBody>
      </p:sp>
      <p:sp>
        <p:nvSpPr>
          <p:cNvPr id="18" name="TextBox 17">
            <a:extLst>
              <a:ext uri="{FF2B5EF4-FFF2-40B4-BE49-F238E27FC236}">
                <a16:creationId xmlns:a16="http://schemas.microsoft.com/office/drawing/2014/main" id="{1EED43B0-B830-418C-8060-2E1263234B8E}"/>
              </a:ext>
            </a:extLst>
          </p:cNvPr>
          <p:cNvSpPr txBox="1"/>
          <p:nvPr/>
        </p:nvSpPr>
        <p:spPr>
          <a:xfrm>
            <a:off x="334468" y="1324655"/>
            <a:ext cx="4953000" cy="338554"/>
          </a:xfrm>
          <a:prstGeom prst="rect">
            <a:avLst/>
          </a:prstGeom>
          <a:noFill/>
        </p:spPr>
        <p:txBody>
          <a:bodyPr wrap="square" rtlCol="0">
            <a:spAutoFit/>
          </a:bodyPr>
          <a:lstStyle/>
          <a:p>
            <a:r>
              <a:rPr lang="en-US" sz="1600" dirty="0">
                <a:solidFill>
                  <a:schemeClr val="tx2"/>
                </a:solidFill>
                <a:latin typeface="Arial" panose="020B0604020202020204" pitchFamily="34" charset="0"/>
                <a:cs typeface="Arial" panose="020B0604020202020204" pitchFamily="34" charset="0"/>
              </a:rPr>
              <a:t>Switches to </a:t>
            </a:r>
            <a:r>
              <a:rPr lang="en-US" sz="1600" b="1" dirty="0">
                <a:solidFill>
                  <a:schemeClr val="tx2"/>
                </a:solidFill>
                <a:latin typeface="Arial" panose="020B0604020202020204" pitchFamily="34" charset="0"/>
                <a:cs typeface="Arial" panose="020B0604020202020204" pitchFamily="34" charset="0"/>
              </a:rPr>
              <a:t>away </a:t>
            </a:r>
            <a:r>
              <a:rPr lang="en-US" sz="1600" dirty="0">
                <a:solidFill>
                  <a:schemeClr val="tx2"/>
                </a:solidFill>
                <a:latin typeface="Arial" panose="020B0604020202020204" pitchFamily="34" charset="0"/>
                <a:cs typeface="Arial" panose="020B0604020202020204" pitchFamily="34" charset="0"/>
              </a:rPr>
              <a:t>mode when you leave the house</a:t>
            </a:r>
          </a:p>
        </p:txBody>
      </p:sp>
      <p:sp>
        <p:nvSpPr>
          <p:cNvPr id="22" name="Arc 21">
            <a:extLst>
              <a:ext uri="{FF2B5EF4-FFF2-40B4-BE49-F238E27FC236}">
                <a16:creationId xmlns:a16="http://schemas.microsoft.com/office/drawing/2014/main" id="{1B9666D7-9846-4779-B2E0-A4E492665C15}"/>
              </a:ext>
            </a:extLst>
          </p:cNvPr>
          <p:cNvSpPr/>
          <p:nvPr/>
        </p:nvSpPr>
        <p:spPr>
          <a:xfrm flipH="1">
            <a:off x="8534400" y="4010839"/>
            <a:ext cx="1425724" cy="1627961"/>
          </a:xfrm>
          <a:prstGeom prst="arc">
            <a:avLst>
              <a:gd name="adj1" fmla="val 6471437"/>
              <a:gd name="adj2" fmla="val 15102886"/>
            </a:avLst>
          </a:prstGeom>
          <a:ln w="28575">
            <a:solidFill>
              <a:srgbClr val="0000CC"/>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pic>
        <p:nvPicPr>
          <p:cNvPr id="14" name="Picture 2" descr="Heating &amp; Cooling Systems &amp; Products | Carrier Residential">
            <a:extLst>
              <a:ext uri="{FF2B5EF4-FFF2-40B4-BE49-F238E27FC236}">
                <a16:creationId xmlns:a16="http://schemas.microsoft.com/office/drawing/2014/main" id="{A5F3EBE8-6D22-4758-B2EB-B28880E57C08}"/>
              </a:ext>
            </a:extLst>
          </p:cNvPr>
          <p:cNvPicPr>
            <a:picLocks noChangeAspect="1" noChangeArrowheads="1"/>
          </p:cNvPicPr>
          <p:nvPr/>
        </p:nvPicPr>
        <p:blipFill rotWithShape="1">
          <a:blip r:embed="rId6">
            <a:extLst>
              <a:ext uri="{28A0092B-C50C-407E-A947-70E740481C1C}">
                <a14:useLocalDpi xmlns:a14="http://schemas.microsoft.com/office/drawing/2010/main" val="0"/>
              </a:ext>
            </a:extLst>
          </a:blip>
          <a:srcRect l="10902" r="25940"/>
          <a:stretch/>
        </p:blipFill>
        <p:spPr bwMode="auto">
          <a:xfrm>
            <a:off x="8238165" y="1715061"/>
            <a:ext cx="1134266" cy="1282801"/>
          </a:xfrm>
          <a:prstGeom prst="rect">
            <a:avLst/>
          </a:prstGeom>
          <a:noFill/>
          <a:extLst>
            <a:ext uri="{909E8E84-426E-40DD-AFC4-6F175D3DCCD1}">
              <a14:hiddenFill xmlns:a14="http://schemas.microsoft.com/office/drawing/2010/main">
                <a:solidFill>
                  <a:srgbClr val="FFFFFF"/>
                </a:solidFill>
              </a14:hiddenFill>
            </a:ext>
          </a:extLst>
        </p:spPr>
      </p:pic>
      <p:sp>
        <p:nvSpPr>
          <p:cNvPr id="24" name="Arc 23">
            <a:extLst>
              <a:ext uri="{FF2B5EF4-FFF2-40B4-BE49-F238E27FC236}">
                <a16:creationId xmlns:a16="http://schemas.microsoft.com/office/drawing/2014/main" id="{ADF387E6-0BA0-4F81-A796-06908B7B092C}"/>
              </a:ext>
            </a:extLst>
          </p:cNvPr>
          <p:cNvSpPr/>
          <p:nvPr/>
        </p:nvSpPr>
        <p:spPr>
          <a:xfrm flipH="1">
            <a:off x="8622803" y="2190959"/>
            <a:ext cx="1425724" cy="1627961"/>
          </a:xfrm>
          <a:prstGeom prst="arc">
            <a:avLst>
              <a:gd name="adj1" fmla="val 6471437"/>
              <a:gd name="adj2" fmla="val 15102886"/>
            </a:avLst>
          </a:prstGeom>
          <a:ln w="28575">
            <a:solidFill>
              <a:srgbClr val="0000CC"/>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5" name="Footer Placeholder 4">
            <a:extLst>
              <a:ext uri="{FF2B5EF4-FFF2-40B4-BE49-F238E27FC236}">
                <a16:creationId xmlns:a16="http://schemas.microsoft.com/office/drawing/2014/main" id="{2764000F-A072-4F74-A7D0-9637343C7F56}"/>
              </a:ext>
            </a:extLst>
          </p:cNvPr>
          <p:cNvSpPr>
            <a:spLocks noGrp="1"/>
          </p:cNvSpPr>
          <p:nvPr>
            <p:ph type="ftr" sz="quarter" idx="11"/>
          </p:nvPr>
        </p:nvSpPr>
        <p:spPr>
          <a:xfrm>
            <a:off x="9601200" y="6475413"/>
            <a:ext cx="1879600" cy="184666"/>
          </a:xfrm>
        </p:spPr>
        <p:txBody>
          <a:bodyPr/>
          <a:lstStyle/>
          <a:p>
            <a:r>
              <a:rPr lang="en-US" altLang="en-US" dirty="0"/>
              <a:t>Alan Berkema HP Inc.</a:t>
            </a:r>
          </a:p>
        </p:txBody>
      </p:sp>
    </p:spTree>
    <p:extLst>
      <p:ext uri="{BB962C8B-B14F-4D97-AF65-F5344CB8AC3E}">
        <p14:creationId xmlns:p14="http://schemas.microsoft.com/office/powerpoint/2010/main" val="2625163915"/>
      </p:ext>
    </p:extLst>
  </p:cSld>
  <p:clrMapOvr>
    <a:masterClrMapping/>
  </p:clrMapOvr>
</p:sld>
</file>

<file path=ppt/theme/theme1.xml><?xml version="1.0" encoding="utf-8"?>
<a:theme xmlns:a="http://schemas.openxmlformats.org/drawingml/2006/main" name="802-24-Theme1">
  <a:themeElements>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24-Theme1" id="{71AA4CE9-9702-411B-A30F-4CFFB88909A4}" vid="{122AA4A9-5C12-4562-9898-C2882640591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3849</TotalTime>
  <Words>1314</Words>
  <Application>Microsoft Office PowerPoint</Application>
  <PresentationFormat>Widescreen</PresentationFormat>
  <Paragraphs>123</Paragraphs>
  <Slides>13</Slides>
  <Notes>9</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Arial</vt:lpstr>
      <vt:lpstr>Calibri</vt:lpstr>
      <vt:lpstr>HP Simplified</vt:lpstr>
      <vt:lpstr>Times New Roman</vt:lpstr>
      <vt:lpstr>Verdana</vt:lpstr>
      <vt:lpstr>802-24-Theme1</vt:lpstr>
      <vt:lpstr>802.24 Vertical Applications TAG</vt:lpstr>
      <vt:lpstr>PowerPoint Presentation</vt:lpstr>
      <vt:lpstr>IoT Sensors</vt:lpstr>
      <vt:lpstr>Sensors and Actuators</vt:lpstr>
      <vt:lpstr>ISO/IEC 20924 - Internet of things (IoT) – Vocabulary</vt:lpstr>
      <vt:lpstr>ISO/IEC 20924 - Internet of things (IoT) – Vocabulary (cont)</vt:lpstr>
      <vt:lpstr>IEEE P2413/D0.4.6, March 2019 Draft Standard for An Architectural Framework for the Internet of Things (IoT)</vt:lpstr>
      <vt:lpstr>Not the Internet of Things – Smart Devices</vt:lpstr>
      <vt:lpstr>Approaching IoT</vt:lpstr>
      <vt:lpstr>PowerPoint Presentation</vt:lpstr>
      <vt:lpstr>Vertical Markets</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802.24 Vertical Applications TAG</dc:title>
  <dc:creator>Godfrey, Tim</dc:creator>
  <cp:lastModifiedBy>Berkema, Alan C</cp:lastModifiedBy>
  <cp:revision>97</cp:revision>
  <dcterms:created xsi:type="dcterms:W3CDTF">2020-10-13T15:01:18Z</dcterms:created>
  <dcterms:modified xsi:type="dcterms:W3CDTF">2021-11-10T18:32:09Z</dcterms:modified>
</cp:coreProperties>
</file>