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378" r:id="rId7"/>
    <p:sldId id="2374" r:id="rId8"/>
    <p:sldId id="44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1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0BB"/>
    <a:srgbClr val="E1F0DC"/>
    <a:srgbClr val="DAF2EB"/>
    <a:srgbClr val="FDE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D5B79E-66CB-49BD-838C-318FFBAF7D75}" v="9" dt="2021-07-19T19:00:05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165" autoAdjust="0"/>
    <p:restoredTop sz="94660"/>
  </p:normalViewPr>
  <p:slideViewPr>
    <p:cSldViewPr>
      <p:cViewPr varScale="1">
        <p:scale>
          <a:sx n="63" d="100"/>
          <a:sy n="63" d="100"/>
        </p:scale>
        <p:origin x="68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472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74D5B79E-66CB-49BD-838C-318FFBAF7D75}"/>
    <pc:docChg chg="undo redo custSel addSld delSld modSld sldOrd modMainMaster modNotesMaster">
      <pc:chgData name="Joseph Levy" userId="3766db8f-7892-44ce-ae9b-8fce39950acf" providerId="ADAL" clId="{74D5B79E-66CB-49BD-838C-318FFBAF7D75}" dt="2021-07-19T19:04:21.266" v="2773" actId="14100"/>
      <pc:docMkLst>
        <pc:docMk/>
      </pc:docMkLst>
      <pc:sldChg chg="modSp mod">
        <pc:chgData name="Joseph Levy" userId="3766db8f-7892-44ce-ae9b-8fce39950acf" providerId="ADAL" clId="{74D5B79E-66CB-49BD-838C-318FFBAF7D75}" dt="2021-07-15T19:46:20.783" v="83" actId="6549"/>
        <pc:sldMkLst>
          <pc:docMk/>
          <pc:sldMk cId="0" sldId="256"/>
        </pc:sldMkLst>
        <pc:spChg chg="mod">
          <ac:chgData name="Joseph Levy" userId="3766db8f-7892-44ce-ae9b-8fce39950acf" providerId="ADAL" clId="{74D5B79E-66CB-49BD-838C-318FFBAF7D75}" dt="2021-07-15T19:42:05.590" v="42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74D5B79E-66CB-49BD-838C-318FFBAF7D75}" dt="2021-07-15T19:46:20.783" v="83" actId="6549"/>
          <ac:spMkLst>
            <pc:docMk/>
            <pc:sldMk cId="0" sldId="256"/>
            <ac:spMk id="3074" creationId="{00000000-0000-0000-0000-000000000000}"/>
          </ac:spMkLst>
        </pc:spChg>
      </pc:sldChg>
      <pc:sldChg chg="delSp modSp mod">
        <pc:chgData name="Joseph Levy" userId="3766db8f-7892-44ce-ae9b-8fce39950acf" providerId="ADAL" clId="{74D5B79E-66CB-49BD-838C-318FFBAF7D75}" dt="2021-07-19T19:00:52.094" v="2609" actId="108"/>
        <pc:sldMkLst>
          <pc:docMk/>
          <pc:sldMk cId="0" sldId="257"/>
        </pc:sldMkLst>
        <pc:spChg chg="del mod">
          <ac:chgData name="Joseph Levy" userId="3766db8f-7892-44ce-ae9b-8fce39950acf" providerId="ADAL" clId="{74D5B79E-66CB-49BD-838C-318FFBAF7D75}" dt="2021-07-15T20:01:55.129" v="503"/>
          <ac:spMkLst>
            <pc:docMk/>
            <pc:sldMk cId="0" sldId="257"/>
            <ac:spMk id="3" creationId="{443B98C9-C847-4EA9-A208-0AE53C2FE4EA}"/>
          </ac:spMkLst>
        </pc:spChg>
        <pc:spChg chg="mod">
          <ac:chgData name="Joseph Levy" userId="3766db8f-7892-44ce-ae9b-8fce39950acf" providerId="ADAL" clId="{74D5B79E-66CB-49BD-838C-318FFBAF7D75}" dt="2021-07-19T19:00:52.094" v="2609" actId="108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seph Levy" userId="3766db8f-7892-44ce-ae9b-8fce39950acf" providerId="ADAL" clId="{74D5B79E-66CB-49BD-838C-318FFBAF7D75}" dt="2021-07-15T20:01:59.776" v="504" actId="47"/>
        <pc:sldMkLst>
          <pc:docMk/>
          <pc:sldMk cId="3512326192" sldId="265"/>
        </pc:sldMkLst>
      </pc:sldChg>
      <pc:sldChg chg="del">
        <pc:chgData name="Joseph Levy" userId="3766db8f-7892-44ce-ae9b-8fce39950acf" providerId="ADAL" clId="{74D5B79E-66CB-49BD-838C-318FFBAF7D75}" dt="2021-07-15T20:02:06.620" v="509" actId="47"/>
        <pc:sldMkLst>
          <pc:docMk/>
          <pc:sldMk cId="1268977485" sldId="268"/>
        </pc:sldMkLst>
      </pc:sldChg>
      <pc:sldChg chg="del">
        <pc:chgData name="Joseph Levy" userId="3766db8f-7892-44ce-ae9b-8fce39950acf" providerId="ADAL" clId="{74D5B79E-66CB-49BD-838C-318FFBAF7D75}" dt="2021-07-19T18:40:39.219" v="2243" actId="47"/>
        <pc:sldMkLst>
          <pc:docMk/>
          <pc:sldMk cId="884494122" sldId="274"/>
        </pc:sldMkLst>
      </pc:sldChg>
      <pc:sldChg chg="del">
        <pc:chgData name="Joseph Levy" userId="3766db8f-7892-44ce-ae9b-8fce39950acf" providerId="ADAL" clId="{74D5B79E-66CB-49BD-838C-318FFBAF7D75}" dt="2021-07-15T20:02:10.295" v="512" actId="47"/>
        <pc:sldMkLst>
          <pc:docMk/>
          <pc:sldMk cId="1943740662" sldId="280"/>
        </pc:sldMkLst>
      </pc:sldChg>
      <pc:sldChg chg="del">
        <pc:chgData name="Joseph Levy" userId="3766db8f-7892-44ce-ae9b-8fce39950acf" providerId="ADAL" clId="{74D5B79E-66CB-49BD-838C-318FFBAF7D75}" dt="2021-07-15T20:02:09.116" v="510" actId="47"/>
        <pc:sldMkLst>
          <pc:docMk/>
          <pc:sldMk cId="3464650041" sldId="283"/>
        </pc:sldMkLst>
      </pc:sldChg>
      <pc:sldChg chg="del">
        <pc:chgData name="Joseph Levy" userId="3766db8f-7892-44ce-ae9b-8fce39950acf" providerId="ADAL" clId="{74D5B79E-66CB-49BD-838C-318FFBAF7D75}" dt="2021-07-15T20:02:09.728" v="511" actId="47"/>
        <pc:sldMkLst>
          <pc:docMk/>
          <pc:sldMk cId="13117183" sldId="284"/>
        </pc:sldMkLst>
      </pc:sldChg>
      <pc:sldChg chg="del">
        <pc:chgData name="Joseph Levy" userId="3766db8f-7892-44ce-ae9b-8fce39950acf" providerId="ADAL" clId="{74D5B79E-66CB-49BD-838C-318FFBAF7D75}" dt="2021-07-19T18:45:08.983" v="2325" actId="47"/>
        <pc:sldMkLst>
          <pc:docMk/>
          <pc:sldMk cId="2341275083" sldId="367"/>
        </pc:sldMkLst>
      </pc:sldChg>
      <pc:sldChg chg="del">
        <pc:chgData name="Joseph Levy" userId="3766db8f-7892-44ce-ae9b-8fce39950acf" providerId="ADAL" clId="{74D5B79E-66CB-49BD-838C-318FFBAF7D75}" dt="2021-07-15T20:02:05.758" v="508" actId="47"/>
        <pc:sldMkLst>
          <pc:docMk/>
          <pc:sldMk cId="18803189" sldId="368"/>
        </pc:sldMkLst>
      </pc:sldChg>
      <pc:sldChg chg="del">
        <pc:chgData name="Joseph Levy" userId="3766db8f-7892-44ce-ae9b-8fce39950acf" providerId="ADAL" clId="{74D5B79E-66CB-49BD-838C-318FFBAF7D75}" dt="2021-07-19T18:45:08.983" v="2325" actId="47"/>
        <pc:sldMkLst>
          <pc:docMk/>
          <pc:sldMk cId="1014535486" sldId="371"/>
        </pc:sldMkLst>
      </pc:sldChg>
      <pc:sldChg chg="del">
        <pc:chgData name="Joseph Levy" userId="3766db8f-7892-44ce-ae9b-8fce39950acf" providerId="ADAL" clId="{74D5B79E-66CB-49BD-838C-318FFBAF7D75}" dt="2021-07-15T20:02:10.855" v="513" actId="47"/>
        <pc:sldMkLst>
          <pc:docMk/>
          <pc:sldMk cId="228013750" sldId="372"/>
        </pc:sldMkLst>
      </pc:sldChg>
      <pc:sldChg chg="del">
        <pc:chgData name="Joseph Levy" userId="3766db8f-7892-44ce-ae9b-8fce39950acf" providerId="ADAL" clId="{74D5B79E-66CB-49BD-838C-318FFBAF7D75}" dt="2021-07-15T20:02:03.732" v="506" actId="47"/>
        <pc:sldMkLst>
          <pc:docMk/>
          <pc:sldMk cId="1942127335" sldId="393"/>
        </pc:sldMkLst>
      </pc:sldChg>
      <pc:sldChg chg="modSp mod">
        <pc:chgData name="Joseph Levy" userId="3766db8f-7892-44ce-ae9b-8fce39950acf" providerId="ADAL" clId="{74D5B79E-66CB-49BD-838C-318FFBAF7D75}" dt="2021-07-19T18:46:10.874" v="2369" actId="113"/>
        <pc:sldMkLst>
          <pc:docMk/>
          <pc:sldMk cId="2824224599" sldId="443"/>
        </pc:sldMkLst>
        <pc:spChg chg="mod">
          <ac:chgData name="Joseph Levy" userId="3766db8f-7892-44ce-ae9b-8fce39950acf" providerId="ADAL" clId="{74D5B79E-66CB-49BD-838C-318FFBAF7D75}" dt="2021-07-19T18:45:58.218" v="2366" actId="20577"/>
          <ac:spMkLst>
            <pc:docMk/>
            <pc:sldMk cId="2824224599" sldId="443"/>
            <ac:spMk id="2" creationId="{583DFFDA-ECDA-455B-A186-68FED4B386A3}"/>
          </ac:spMkLst>
        </pc:spChg>
        <pc:spChg chg="mod">
          <ac:chgData name="Joseph Levy" userId="3766db8f-7892-44ce-ae9b-8fce39950acf" providerId="ADAL" clId="{74D5B79E-66CB-49BD-838C-318FFBAF7D75}" dt="2021-07-19T18:46:10.874" v="2369" actId="113"/>
          <ac:spMkLst>
            <pc:docMk/>
            <pc:sldMk cId="2824224599" sldId="443"/>
            <ac:spMk id="3" creationId="{93431956-BDA3-4349-8DF6-C717FBA89E9E}"/>
          </ac:spMkLst>
        </pc:spChg>
      </pc:sldChg>
      <pc:sldChg chg="del">
        <pc:chgData name="Joseph Levy" userId="3766db8f-7892-44ce-ae9b-8fce39950acf" providerId="ADAL" clId="{74D5B79E-66CB-49BD-838C-318FFBAF7D75}" dt="2021-07-15T20:02:12.283" v="514" actId="47"/>
        <pc:sldMkLst>
          <pc:docMk/>
          <pc:sldMk cId="2579674492" sldId="444"/>
        </pc:sldMkLst>
      </pc:sldChg>
      <pc:sldChg chg="del">
        <pc:chgData name="Joseph Levy" userId="3766db8f-7892-44ce-ae9b-8fce39950acf" providerId="ADAL" clId="{74D5B79E-66CB-49BD-838C-318FFBAF7D75}" dt="2021-07-15T20:02:12.597" v="515" actId="47"/>
        <pc:sldMkLst>
          <pc:docMk/>
          <pc:sldMk cId="361067823" sldId="445"/>
        </pc:sldMkLst>
      </pc:sldChg>
      <pc:sldChg chg="del">
        <pc:chgData name="Joseph Levy" userId="3766db8f-7892-44ce-ae9b-8fce39950acf" providerId="ADAL" clId="{74D5B79E-66CB-49BD-838C-318FFBAF7D75}" dt="2021-07-19T18:40:39.219" v="2243" actId="47"/>
        <pc:sldMkLst>
          <pc:docMk/>
          <pc:sldMk cId="3617570859" sldId="447"/>
        </pc:sldMkLst>
      </pc:sldChg>
      <pc:sldChg chg="del">
        <pc:chgData name="Joseph Levy" userId="3766db8f-7892-44ce-ae9b-8fce39950acf" providerId="ADAL" clId="{74D5B79E-66CB-49BD-838C-318FFBAF7D75}" dt="2021-07-15T20:02:05.090" v="507" actId="47"/>
        <pc:sldMkLst>
          <pc:docMk/>
          <pc:sldMk cId="4167351083" sldId="449"/>
        </pc:sldMkLst>
      </pc:sldChg>
      <pc:sldChg chg="del">
        <pc:chgData name="Joseph Levy" userId="3766db8f-7892-44ce-ae9b-8fce39950acf" providerId="ADAL" clId="{74D5B79E-66CB-49BD-838C-318FFBAF7D75}" dt="2021-07-15T20:02:01.832" v="505" actId="47"/>
        <pc:sldMkLst>
          <pc:docMk/>
          <pc:sldMk cId="1968720319" sldId="2366"/>
        </pc:sldMkLst>
      </pc:sldChg>
      <pc:sldChg chg="del">
        <pc:chgData name="Joseph Levy" userId="3766db8f-7892-44ce-ae9b-8fce39950acf" providerId="ADAL" clId="{74D5B79E-66CB-49BD-838C-318FFBAF7D75}" dt="2021-07-15T20:02:12.924" v="516" actId="47"/>
        <pc:sldMkLst>
          <pc:docMk/>
          <pc:sldMk cId="1128174120" sldId="2367"/>
        </pc:sldMkLst>
      </pc:sldChg>
      <pc:sldChg chg="del">
        <pc:chgData name="Joseph Levy" userId="3766db8f-7892-44ce-ae9b-8fce39950acf" providerId="ADAL" clId="{74D5B79E-66CB-49BD-838C-318FFBAF7D75}" dt="2021-07-19T18:45:08.983" v="2325" actId="47"/>
        <pc:sldMkLst>
          <pc:docMk/>
          <pc:sldMk cId="2598265424" sldId="2368"/>
        </pc:sldMkLst>
      </pc:sldChg>
      <pc:sldChg chg="del">
        <pc:chgData name="Joseph Levy" userId="3766db8f-7892-44ce-ae9b-8fce39950acf" providerId="ADAL" clId="{74D5B79E-66CB-49BD-838C-318FFBAF7D75}" dt="2021-07-19T18:45:08.983" v="2325" actId="47"/>
        <pc:sldMkLst>
          <pc:docMk/>
          <pc:sldMk cId="1563156705" sldId="2369"/>
        </pc:sldMkLst>
      </pc:sldChg>
      <pc:sldChg chg="del">
        <pc:chgData name="Joseph Levy" userId="3766db8f-7892-44ce-ae9b-8fce39950acf" providerId="ADAL" clId="{74D5B79E-66CB-49BD-838C-318FFBAF7D75}" dt="2021-07-15T20:02:13.263" v="517" actId="47"/>
        <pc:sldMkLst>
          <pc:docMk/>
          <pc:sldMk cId="2960658154" sldId="2370"/>
        </pc:sldMkLst>
      </pc:sldChg>
      <pc:sldChg chg="del">
        <pc:chgData name="Joseph Levy" userId="3766db8f-7892-44ce-ae9b-8fce39950acf" providerId="ADAL" clId="{74D5B79E-66CB-49BD-838C-318FFBAF7D75}" dt="2021-07-15T20:02:14.440" v="518" actId="47"/>
        <pc:sldMkLst>
          <pc:docMk/>
          <pc:sldMk cId="208062717" sldId="2371"/>
        </pc:sldMkLst>
      </pc:sldChg>
      <pc:sldChg chg="del">
        <pc:chgData name="Joseph Levy" userId="3766db8f-7892-44ce-ae9b-8fce39950acf" providerId="ADAL" clId="{74D5B79E-66CB-49BD-838C-318FFBAF7D75}" dt="2021-07-15T20:02:20.147" v="521" actId="47"/>
        <pc:sldMkLst>
          <pc:docMk/>
          <pc:sldMk cId="4109865767" sldId="2372"/>
        </pc:sldMkLst>
      </pc:sldChg>
      <pc:sldChg chg="del">
        <pc:chgData name="Joseph Levy" userId="3766db8f-7892-44ce-ae9b-8fce39950acf" providerId="ADAL" clId="{74D5B79E-66CB-49BD-838C-318FFBAF7D75}" dt="2021-07-15T20:02:19.279" v="520" actId="47"/>
        <pc:sldMkLst>
          <pc:docMk/>
          <pc:sldMk cId="2599879878" sldId="2373"/>
        </pc:sldMkLst>
      </pc:sldChg>
      <pc:sldChg chg="modSp mod">
        <pc:chgData name="Joseph Levy" userId="3766db8f-7892-44ce-ae9b-8fce39950acf" providerId="ADAL" clId="{74D5B79E-66CB-49BD-838C-318FFBAF7D75}" dt="2021-07-19T18:46:38.948" v="2370" actId="20577"/>
        <pc:sldMkLst>
          <pc:docMk/>
          <pc:sldMk cId="3629136494" sldId="2374"/>
        </pc:sldMkLst>
        <pc:spChg chg="mod">
          <ac:chgData name="Joseph Levy" userId="3766db8f-7892-44ce-ae9b-8fce39950acf" providerId="ADAL" clId="{74D5B79E-66CB-49BD-838C-318FFBAF7D75}" dt="2021-07-19T18:43:31.721" v="2286" actId="6549"/>
          <ac:spMkLst>
            <pc:docMk/>
            <pc:sldMk cId="3629136494" sldId="2374"/>
            <ac:spMk id="2" creationId="{E3DD8AFA-96CC-4862-AFC7-2BE3678EED82}"/>
          </ac:spMkLst>
        </pc:spChg>
        <pc:spChg chg="mod">
          <ac:chgData name="Joseph Levy" userId="3766db8f-7892-44ce-ae9b-8fce39950acf" providerId="ADAL" clId="{74D5B79E-66CB-49BD-838C-318FFBAF7D75}" dt="2021-07-19T18:46:38.948" v="2370" actId="20577"/>
          <ac:spMkLst>
            <pc:docMk/>
            <pc:sldMk cId="3629136494" sldId="2374"/>
            <ac:spMk id="3" creationId="{8D0E50DF-6144-4031-AB0C-F5E542DA4BA7}"/>
          </ac:spMkLst>
        </pc:spChg>
      </pc:sldChg>
      <pc:sldChg chg="del">
        <pc:chgData name="Joseph Levy" userId="3766db8f-7892-44ce-ae9b-8fce39950acf" providerId="ADAL" clId="{74D5B79E-66CB-49BD-838C-318FFBAF7D75}" dt="2021-07-19T18:40:27.535" v="2242" actId="47"/>
        <pc:sldMkLst>
          <pc:docMk/>
          <pc:sldMk cId="3755094364" sldId="2375"/>
        </pc:sldMkLst>
      </pc:sldChg>
      <pc:sldChg chg="del">
        <pc:chgData name="Joseph Levy" userId="3766db8f-7892-44ce-ae9b-8fce39950acf" providerId="ADAL" clId="{74D5B79E-66CB-49BD-838C-318FFBAF7D75}" dt="2021-07-19T18:40:39.219" v="2243" actId="47"/>
        <pc:sldMkLst>
          <pc:docMk/>
          <pc:sldMk cId="2757379989" sldId="2376"/>
        </pc:sldMkLst>
      </pc:sldChg>
      <pc:sldChg chg="del">
        <pc:chgData name="Joseph Levy" userId="3766db8f-7892-44ce-ae9b-8fce39950acf" providerId="ADAL" clId="{74D5B79E-66CB-49BD-838C-318FFBAF7D75}" dt="2021-07-19T18:41:15.890" v="2244" actId="47"/>
        <pc:sldMkLst>
          <pc:docMk/>
          <pc:sldMk cId="1481418339" sldId="2377"/>
        </pc:sldMkLst>
      </pc:sldChg>
      <pc:sldChg chg="modSp add mod ord">
        <pc:chgData name="Joseph Levy" userId="3766db8f-7892-44ce-ae9b-8fce39950acf" providerId="ADAL" clId="{74D5B79E-66CB-49BD-838C-318FFBAF7D75}" dt="2021-07-19T19:04:21.266" v="2773" actId="14100"/>
        <pc:sldMkLst>
          <pc:docMk/>
          <pc:sldMk cId="137770946" sldId="2378"/>
        </pc:sldMkLst>
        <pc:spChg chg="mod">
          <ac:chgData name="Joseph Levy" userId="3766db8f-7892-44ce-ae9b-8fce39950acf" providerId="ADAL" clId="{74D5B79E-66CB-49BD-838C-318FFBAF7D75}" dt="2021-07-19T18:44:08.232" v="2324" actId="1076"/>
          <ac:spMkLst>
            <pc:docMk/>
            <pc:sldMk cId="137770946" sldId="2378"/>
            <ac:spMk id="2" creationId="{E3DD8AFA-96CC-4862-AFC7-2BE3678EED82}"/>
          </ac:spMkLst>
        </pc:spChg>
        <pc:spChg chg="mod">
          <ac:chgData name="Joseph Levy" userId="3766db8f-7892-44ce-ae9b-8fce39950acf" providerId="ADAL" clId="{74D5B79E-66CB-49BD-838C-318FFBAF7D75}" dt="2021-07-19T19:04:21.266" v="2773" actId="14100"/>
          <ac:spMkLst>
            <pc:docMk/>
            <pc:sldMk cId="137770946" sldId="2378"/>
            <ac:spMk id="3" creationId="{8D0E50DF-6144-4031-AB0C-F5E542DA4BA7}"/>
          </ac:spMkLst>
        </pc:spChg>
      </pc:sldChg>
      <pc:sldChg chg="del">
        <pc:chgData name="Joseph Levy" userId="3766db8f-7892-44ce-ae9b-8fce39950acf" providerId="ADAL" clId="{74D5B79E-66CB-49BD-838C-318FFBAF7D75}" dt="2021-07-15T20:02:15.998" v="519" actId="47"/>
        <pc:sldMkLst>
          <pc:docMk/>
          <pc:sldMk cId="905940151" sldId="2378"/>
        </pc:sldMkLst>
      </pc:sldChg>
      <pc:sldMasterChg chg="modSp mod">
        <pc:chgData name="Joseph Levy" userId="3766db8f-7892-44ce-ae9b-8fce39950acf" providerId="ADAL" clId="{74D5B79E-66CB-49BD-838C-318FFBAF7D75}" dt="2021-07-19T18:55:06.623" v="237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74D5B79E-66CB-49BD-838C-318FFBAF7D75}" dt="2021-07-19T18:55:06.623" v="237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FA1A02E2-D4A1-431A-AEE3-574513FA2B89}"/>
    <pc:docChg chg="custSel addSld modSld modMainMaster">
      <pc:chgData name="Joseph Levy" userId="3766db8f-7892-44ce-ae9b-8fce39950acf" providerId="ADAL" clId="{FA1A02E2-D4A1-431A-AEE3-574513FA2B89}" dt="2021-07-15T17:46:06.764" v="251" actId="6549"/>
      <pc:docMkLst>
        <pc:docMk/>
      </pc:docMkLst>
      <pc:sldChg chg="modSp mod">
        <pc:chgData name="Joseph Levy" userId="3766db8f-7892-44ce-ae9b-8fce39950acf" providerId="ADAL" clId="{FA1A02E2-D4A1-431A-AEE3-574513FA2B89}" dt="2021-07-15T16:35:12.130" v="249" actId="21"/>
        <pc:sldMkLst>
          <pc:docMk/>
          <pc:sldMk cId="208062717" sldId="2371"/>
        </pc:sldMkLst>
        <pc:spChg chg="mod">
          <ac:chgData name="Joseph Levy" userId="3766db8f-7892-44ce-ae9b-8fce39950acf" providerId="ADAL" clId="{FA1A02E2-D4A1-431A-AEE3-574513FA2B89}" dt="2021-07-15T16:35:12.130" v="249" actId="21"/>
          <ac:spMkLst>
            <pc:docMk/>
            <pc:sldMk cId="208062717" sldId="2371"/>
            <ac:spMk id="3" creationId="{EA184438-C00B-4FCD-958A-B6E4A1CCC9A5}"/>
          </ac:spMkLst>
        </pc:spChg>
      </pc:sldChg>
      <pc:sldChg chg="modSp">
        <pc:chgData name="Joseph Levy" userId="3766db8f-7892-44ce-ae9b-8fce39950acf" providerId="ADAL" clId="{FA1A02E2-D4A1-431A-AEE3-574513FA2B89}" dt="2021-07-15T15:21:12.905" v="0" actId="20578"/>
        <pc:sldMkLst>
          <pc:docMk/>
          <pc:sldMk cId="4109865767" sldId="2372"/>
        </pc:sldMkLst>
        <pc:spChg chg="mod">
          <ac:chgData name="Joseph Levy" userId="3766db8f-7892-44ce-ae9b-8fce39950acf" providerId="ADAL" clId="{FA1A02E2-D4A1-431A-AEE3-574513FA2B89}" dt="2021-07-15T15:21:12.905" v="0" actId="20578"/>
          <ac:spMkLst>
            <pc:docMk/>
            <pc:sldMk cId="4109865767" sldId="2372"/>
            <ac:spMk id="20483" creationId="{00000000-0000-0000-0000-000000000000}"/>
          </ac:spMkLst>
        </pc:spChg>
      </pc:sldChg>
      <pc:sldChg chg="modSp new mod">
        <pc:chgData name="Joseph Levy" userId="3766db8f-7892-44ce-ae9b-8fce39950acf" providerId="ADAL" clId="{FA1A02E2-D4A1-431A-AEE3-574513FA2B89}" dt="2021-07-15T16:05:51.326" v="248" actId="6549"/>
        <pc:sldMkLst>
          <pc:docMk/>
          <pc:sldMk cId="905940151" sldId="2378"/>
        </pc:sldMkLst>
        <pc:spChg chg="mod">
          <ac:chgData name="Joseph Levy" userId="3766db8f-7892-44ce-ae9b-8fce39950acf" providerId="ADAL" clId="{FA1A02E2-D4A1-431A-AEE3-574513FA2B89}" dt="2021-07-15T15:46:12.965" v="12" actId="20577"/>
          <ac:spMkLst>
            <pc:docMk/>
            <pc:sldMk cId="905940151" sldId="2378"/>
            <ac:spMk id="2" creationId="{835DDC32-3129-41C8-828E-10FA92422E82}"/>
          </ac:spMkLst>
        </pc:spChg>
        <pc:spChg chg="mod">
          <ac:chgData name="Joseph Levy" userId="3766db8f-7892-44ce-ae9b-8fce39950acf" providerId="ADAL" clId="{FA1A02E2-D4A1-431A-AEE3-574513FA2B89}" dt="2021-07-15T16:05:51.326" v="248" actId="6549"/>
          <ac:spMkLst>
            <pc:docMk/>
            <pc:sldMk cId="905940151" sldId="2378"/>
            <ac:spMk id="3" creationId="{7FC2DC55-8FE4-4B77-8AEF-DEA4A180CB7A}"/>
          </ac:spMkLst>
        </pc:spChg>
      </pc:sldChg>
      <pc:sldMasterChg chg="modSp mod">
        <pc:chgData name="Joseph Levy" userId="3766db8f-7892-44ce-ae9b-8fce39950acf" providerId="ADAL" clId="{FA1A02E2-D4A1-431A-AEE3-574513FA2B89}" dt="2021-07-15T17:46:06.764" v="25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FA1A02E2-D4A1-431A-AEE3-574513FA2B89}" dt="2021-07-15T17:46:06.764" v="25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802.24-21/0009r0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13" Type="http://schemas.openxmlformats.org/officeDocument/2006/relationships/hyperlink" Target="https://mentor.ieee.org/802.11/dcn/21/11-21-0859-01-AANI-proposal-to-change-draft-technical-report-11-20-0013r12-for-the-comments-11-21-0751r0.xlsx" TargetMode="External"/><Relationship Id="rId3" Type="http://schemas.openxmlformats.org/officeDocument/2006/relationships/hyperlink" Target="https://mentor.ieee.org/802.11/dcn/19/11-19-1160-01-AANI-proposal-on-interworking-between-ieee-802-11-wlan-and-3gpp-5g-core-network.pptx" TargetMode="External"/><Relationship Id="rId7" Type="http://schemas.openxmlformats.org/officeDocument/2006/relationships/hyperlink" Target="https://mentor.ieee.org/802.11/dcn/20/11-20-0013-05-AANI-draft-technical-report-on-interworking-between-3gpp-5g-network-wlan.docx" TargetMode="External"/><Relationship Id="rId12" Type="http://schemas.openxmlformats.org/officeDocument/2006/relationships/hyperlink" Target="https://mentor.ieee.org/802.11/dcn/20/11-20-0013-13-AANI-draft-technical-report-on-interworking-between-3gpp-5g-network-wlan.docx" TargetMode="External"/><Relationship Id="rId2" Type="http://schemas.openxmlformats.org/officeDocument/2006/relationships/hyperlink" Target="https://mentor.ieee.org/802.11/dcn/20/11-20-0013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12-AANI-draft-technical-report-on-interworking-between-3gpp-5g-network-wlan.docx" TargetMode="External"/><Relationship Id="rId11" Type="http://schemas.openxmlformats.org/officeDocument/2006/relationships/hyperlink" Target="https://mentor.ieee.org/802.11/dcn/21/11-21-0459-01-AANI-review-on-the-comments-of-wlan-5g-interworking-report-proposed-way-forward-11-21-0438r0.pptx" TargetMode="External"/><Relationship Id="rId5" Type="http://schemas.openxmlformats.org/officeDocument/2006/relationships/hyperlink" Target="https://mentor.ieee.org/802.11/dcn/21/11-21-0950-00-AANI-5gc-access-over-wlan.docx" TargetMode="External"/><Relationship Id="rId15" Type="http://schemas.openxmlformats.org/officeDocument/2006/relationships/hyperlink" Target="https://mentor.ieee.org/802.11/dcn/21/11-21-1102-00-AANI-proposal-to-change-in-draft-technical-report-(11-20/0012r13)-regarding-clause-4&amp;-5.omments-on-draft-technical-report.docx" TargetMode="External"/><Relationship Id="rId10" Type="http://schemas.openxmlformats.org/officeDocument/2006/relationships/hyperlink" Target="https://mentor.ieee.org/802.11/dcn/21/11-21-0438-00-AANI-interworking-report-way-forward.pptx" TargetMode="External"/><Relationship Id="rId4" Type="http://schemas.openxmlformats.org/officeDocument/2006/relationships/hyperlink" Target="https://mentor.ieee.org/802.11/dcn/20/11-20-0013-00-AANI-draft-technical-report-on-interworking-between-3gpp-5g-network-wlan.docx" TargetMode="External"/><Relationship Id="rId9" Type="http://schemas.openxmlformats.org/officeDocument/2006/relationships/hyperlink" Target="https://mentor.ieee.org/802.11/dcn/21/11-21-0413-00-AANI-aani-sc-technical-report-11-20-0013-way-forward.pptx" TargetMode="External"/><Relationship Id="rId14" Type="http://schemas.openxmlformats.org/officeDocument/2006/relationships/hyperlink" Target="https://mentor.ieee.org/802.11/dcn/20/11-20-0013-14-AANI-draft-technical-report-on-interworking-between-3gpp-5g-network-wlan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16-00-AANI-802-11ax-features-and-applicability-to-5g-and-wi-fi-convergence.ppt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865-AANI-draft-reply-ls-from-802-11-to-wba-regarding-the-wba-5g-wi-fi-ran-convergence-paper.docx" TargetMode="External"/><Relationship Id="rId4" Type="http://schemas.openxmlformats.org/officeDocument/2006/relationships/hyperlink" Target="https://mentor.ieee.org/802.11/dcn/21/11-21-0953-00-AANI-proposed-qos-response-to-wba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08-00-0wng-wba-5g-and-wi-fi-ran-convergence-ieee-802-11-wng-session.pdf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802.11 AANI SC Status for 802.24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401318"/>
              </p:ext>
            </p:extLst>
          </p:nvPr>
        </p:nvGraphicFramePr>
        <p:xfrm>
          <a:off x="458788" y="2493963"/>
          <a:ext cx="11339512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855880" progId="Word.Document.8">
                  <p:embed/>
                </p:oleObj>
              </mc:Choice>
              <mc:Fallback>
                <p:oleObj name="Document" r:id="rId3" imgW="8249760" imgH="285588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493963"/>
                        <a:ext cx="11339512" cy="3913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746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160464"/>
            <a:ext cx="10665885" cy="3474004"/>
          </a:xfrm>
          <a:ln/>
        </p:spPr>
        <p:txBody>
          <a:bodyPr/>
          <a:lstStyle/>
          <a:p>
            <a:pPr marL="0" indent="0"/>
            <a:r>
              <a:rPr lang="en-US" altLang="en-US" sz="2800" dirty="0"/>
              <a:t>This document provides status of the 802.11 AANI SC </a:t>
            </a:r>
            <a:r>
              <a:rPr lang="en-US" altLang="en-US" dirty="0"/>
              <a:t>(Advanced Access Network Interface Standing Committee) ongoing work that may be of interest to 802.24; as of 15 July 2021.</a:t>
            </a:r>
          </a:p>
          <a:p>
            <a:pPr marL="0" indent="0"/>
            <a:r>
              <a:rPr lang="en-US" altLang="en-US" i="1" dirty="0"/>
              <a:t>This document </a:t>
            </a:r>
            <a:r>
              <a:rPr lang="en-US" i="1" dirty="0"/>
              <a:t>solely represents the views of the </a:t>
            </a:r>
            <a:r>
              <a:rPr lang="en-US" altLang="en-US" i="1" dirty="0"/>
              <a:t>AANI SC Chair (Joseph Levy, InterDigital)</a:t>
            </a:r>
            <a:r>
              <a:rPr lang="en-US" i="1" dirty="0"/>
              <a:t> and does not necessarily represent a position of either </a:t>
            </a:r>
            <a:r>
              <a:rPr lang="en-US" altLang="en-US" i="1" dirty="0"/>
              <a:t>the 802.11 AANI SC or the 802.11 WG. </a:t>
            </a:r>
          </a:p>
          <a:p>
            <a:pPr marL="0" indent="0"/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D8AFA-96CC-4862-AFC7-2BE3678EE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522" y="685801"/>
            <a:ext cx="10698955" cy="380998"/>
          </a:xfrm>
        </p:spPr>
        <p:txBody>
          <a:bodyPr/>
          <a:lstStyle/>
          <a:p>
            <a:r>
              <a:rPr lang="en-US" dirty="0"/>
              <a:t>AANI SC Status/Activity – Interworking Technical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E50DF-6144-4031-AB0C-F5E542DA4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27" y="1295400"/>
            <a:ext cx="10935229" cy="5180014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Contributions related to the "Draft technical report on interworking between 3GPP 5G network and WLAN" (</a:t>
            </a:r>
            <a:r>
              <a:rPr lang="en-US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2"/>
              </a:rPr>
              <a:t>11-20/0013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). 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 2019: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b="0" dirty="0">
                <a:solidFill>
                  <a:schemeClr val="tx1"/>
                </a:solidFill>
              </a:rPr>
              <a:t>Jan 2020:  </a:t>
            </a:r>
            <a:r>
              <a:rPr lang="en-US" sz="1400" b="0" dirty="0">
                <a:hlinkClick r:id="rId4"/>
              </a:rPr>
              <a:t>11-20/0013r0</a:t>
            </a:r>
            <a:r>
              <a:rPr lang="en-US" sz="1400" b="0" dirty="0"/>
              <a:t> “Draft technical report on interworking between 3GPP 5G network &amp; WLAN” - Hyun Seo OH(ETRI)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Jun 2020: </a:t>
            </a:r>
            <a:r>
              <a:rPr lang="en-US" sz="1600" b="0" dirty="0">
                <a:latin typeface="+mj-lt"/>
                <a:hlinkClick r:id="rId5"/>
              </a:rPr>
              <a:t>11-21/0950r0</a:t>
            </a:r>
            <a:r>
              <a:rPr lang="en-US" sz="1600" b="0" dirty="0">
                <a:latin typeface="+mj-lt"/>
              </a:rPr>
              <a:t> was agreed to integrate the agreed information in to the </a:t>
            </a:r>
            <a:r>
              <a:rPr lang="en-US" sz="1600" b="0" dirty="0">
                <a:latin typeface="+mj-lt"/>
                <a:hlinkClick r:id="rId6"/>
              </a:rPr>
              <a:t>11-20/0013r12</a:t>
            </a:r>
            <a:r>
              <a:rPr lang="en-US" sz="1600" b="0" dirty="0">
                <a:latin typeface="+mj-lt"/>
              </a:rPr>
              <a:t> 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sz="1600" b="0" dirty="0">
              <a:solidFill>
                <a:schemeClr val="tx1"/>
              </a:solidFill>
            </a:endParaRP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Aug 2020: 111 Comments received:  60 technical, 43 editorial, 8 general - </a:t>
            </a:r>
            <a:r>
              <a:rPr lang="en-US" altLang="en-US" sz="1600" b="0" dirty="0">
                <a:solidFill>
                  <a:schemeClr val="tx1"/>
                </a:solidFill>
                <a:cs typeface="+mn-cs"/>
              </a:rPr>
              <a:t>Alternate technical report: </a:t>
            </a:r>
            <a:r>
              <a:rPr lang="en-US" altLang="en-US" sz="1600" b="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r>
              <a:rPr lang="en-US" altLang="en-US" sz="1600" b="0" dirty="0">
                <a:solidFill>
                  <a:schemeClr val="tx1"/>
                </a:solidFill>
                <a:cs typeface="+mn-cs"/>
              </a:rPr>
              <a:t> noted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Jan 2021: 11-20/0013r10 completed comment resolution, approved in AANI SC – not approved in 802.11 WG 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Mar 2021: </a:t>
            </a:r>
            <a:r>
              <a:rPr lang="en-US" sz="1600" b="0" dirty="0">
                <a:hlinkClick r:id="rId9"/>
              </a:rPr>
              <a:t>11-21/0413r0</a:t>
            </a:r>
            <a:r>
              <a:rPr lang="en-US" sz="1600" b="0" dirty="0"/>
              <a:t>, </a:t>
            </a:r>
            <a:r>
              <a:rPr lang="en-US" sz="1600" b="0" dirty="0">
                <a:hlinkClick r:id="rId10"/>
              </a:rPr>
              <a:t>11-21/0438r0</a:t>
            </a:r>
            <a:r>
              <a:rPr lang="en-US" sz="1600" b="0" dirty="0"/>
              <a:t>, and </a:t>
            </a:r>
            <a:r>
              <a:rPr lang="en-US" sz="1600" b="0" dirty="0">
                <a:hlinkClick r:id="rId11"/>
              </a:rPr>
              <a:t>11-21/0459r1</a:t>
            </a:r>
            <a:r>
              <a:rPr lang="en-US" sz="1600" b="0" dirty="0"/>
              <a:t> </a:t>
            </a:r>
            <a:r>
              <a:rPr lang="en-US" sz="1600" b="0" dirty="0">
                <a:solidFill>
                  <a:schemeClr val="tx1"/>
                </a:solidFill>
              </a:rPr>
              <a:t> and main 802.11 “uses” of the report were discussed: 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latin typeface="+mj-lt"/>
                <a:ea typeface="Calibri" panose="020F0502020204030204" pitchFamily="34" charset="0"/>
              </a:rPr>
              <a:t>Updated to </a:t>
            </a:r>
            <a:r>
              <a:rPr lang="en-US" sz="1600" b="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12"/>
              </a:rPr>
              <a:t>11-20/0013r13</a:t>
            </a:r>
            <a:r>
              <a:rPr lang="en-US" sz="1600" b="0" dirty="0">
                <a:latin typeface="+mj-lt"/>
                <a:ea typeface="Calibri" panose="020F0502020204030204" pitchFamily="34" charset="0"/>
              </a:rPr>
              <a:t>, with added content (see </a:t>
            </a:r>
            <a:r>
              <a:rPr lang="en-GB" sz="1600" b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3"/>
              </a:rPr>
              <a:t>11-21/0859r1</a:t>
            </a:r>
            <a:r>
              <a:rPr lang="en-GB" sz="1600" b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latin typeface="+mj-lt"/>
                <a:ea typeface="Calibri" panose="020F0502020204030204" pitchFamily="34" charset="0"/>
              </a:rPr>
              <a:t>Updated to </a:t>
            </a:r>
            <a:r>
              <a:rPr lang="en-US" sz="1600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hlinkClick r:id="rId14"/>
              </a:rPr>
              <a:t>11-20/0013r14</a:t>
            </a:r>
            <a:r>
              <a:rPr lang="en-US" sz="1600" b="0" dirty="0">
                <a:latin typeface="+mj-lt"/>
                <a:ea typeface="Calibri" panose="020F0502020204030204" pitchFamily="34" charset="0"/>
              </a:rPr>
              <a:t> , with added content (see</a:t>
            </a:r>
            <a:r>
              <a:rPr lang="en-US" altLang="en-US" sz="1600" b="0" dirty="0">
                <a:latin typeface="+mj-lt"/>
                <a:hlinkClick r:id="rId15"/>
              </a:rPr>
              <a:t>11-21/1102r0</a:t>
            </a:r>
            <a:r>
              <a:rPr lang="en-US" altLang="en-US" sz="1600" b="0" dirty="0">
                <a:latin typeface="+mj-lt"/>
              </a:rPr>
              <a:t> </a:t>
            </a:r>
            <a:r>
              <a:rPr lang="en-US" sz="1600" b="0" dirty="0"/>
              <a:t>regarding Clause 4 &amp; 5)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Work is currently ongoing:</a:t>
            </a:r>
          </a:p>
          <a:p>
            <a:pPr marL="9715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The report is not agreed/accepted by the 802.11 WG nor the 802.11 AANI SC</a:t>
            </a:r>
          </a:p>
          <a:p>
            <a:pPr marL="9715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dirty="0">
                <a:latin typeface="+mj-lt"/>
              </a:rPr>
              <a:t>How the 802.11 will use this report has not been agreed</a:t>
            </a:r>
            <a:endParaRPr lang="en-US" sz="2800" b="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DE79F-99F0-4EFF-BFE7-EC7D9520AA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75A3C-91C3-465C-9C3F-1380744B98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4B6BC7-A56A-4E9B-BB7C-3594ABF519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7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D8AFA-96CC-4862-AFC7-2BE3678EE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AANI SC Status/Activity – Reply LS to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E50DF-6144-4031-AB0C-F5E542DA4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27" y="1146177"/>
            <a:ext cx="10935229" cy="5329238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WBA L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S </a:t>
            </a: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</a:t>
            </a:r>
            <a:r>
              <a:rPr lang="en-US" u="sng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hlinkClick r:id="rId2"/>
              </a:rPr>
              <a:t>11-21-0170r0</a:t>
            </a: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 - specifically, addressing 802.11ax or other 802.11-2020 capabilities that can be used to meet the use cases identified in the LS.  </a:t>
            </a:r>
            <a:b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Note: capabilities that may be used to address the use cases identified in the LS related to 802.11be are the responsibility of 802.11 TGbe.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endParaRPr lang="en-US" sz="7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4572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Status:</a:t>
            </a:r>
          </a:p>
          <a:p>
            <a:pPr marL="85725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  <a:ea typeface="Calibri" panose="020F0502020204030204" pitchFamily="34" charset="0"/>
              </a:rPr>
              <a:t>This activity is ongoing, none of the documents have been approved or agreed </a:t>
            </a:r>
          </a:p>
          <a:p>
            <a:pPr marL="85725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  <a:ea typeface="Calibri" panose="020F0502020204030204" pitchFamily="34" charset="0"/>
              </a:rPr>
              <a:t>The current completion goal is the September 802.11 Interim meeting.</a:t>
            </a:r>
          </a:p>
          <a:p>
            <a:pPr marL="4572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Documents of potential interest: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  <a:defRPr/>
            </a:pPr>
            <a:r>
              <a:rPr lang="en-US" altLang="en-US" sz="2400" dirty="0">
                <a:latin typeface="+mj-lt"/>
                <a:hlinkClick r:id="rId3"/>
              </a:rPr>
              <a:t>11-21/0616r0</a:t>
            </a:r>
            <a:r>
              <a:rPr lang="en-US" altLang="en-US" sz="2400" dirty="0">
                <a:latin typeface="+mj-lt"/>
              </a:rPr>
              <a:t> </a:t>
            </a:r>
            <a:r>
              <a:rPr lang="en-US" altLang="en-US" sz="2400" dirty="0">
                <a:latin typeface="+mj-lt"/>
                <a:cs typeface="Times New Roman" panose="02020603050405020304" pitchFamily="18" charset="0"/>
              </a:rPr>
              <a:t>“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802.11ax Features and Applicability to 5G and Wi-Fi Convergence” Osama Aboul-Magd (Huawei Technologies) 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altLang="en-US" sz="2400" dirty="0">
                <a:hlinkClick r:id="rId4"/>
              </a:rPr>
              <a:t>11-21/0953r0</a:t>
            </a:r>
            <a:r>
              <a:rPr lang="en-US" altLang="en-US" sz="2400" dirty="0"/>
              <a:t> - “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Proposed QoS response to WBA”, Thomas Derham (Broadcom</a:t>
            </a:r>
            <a:r>
              <a:rPr lang="en-US" sz="2400" dirty="0"/>
              <a:t>)</a:t>
            </a:r>
            <a:r>
              <a:rPr lang="en-US" altLang="en-US" sz="2400" dirty="0">
                <a:hlinkClick r:id="rId5"/>
              </a:rPr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altLang="en-US" sz="2400" dirty="0">
                <a:hlinkClick r:id="rId5"/>
              </a:rPr>
              <a:t>11-21/0865</a:t>
            </a:r>
            <a:r>
              <a:rPr lang="en-US" altLang="en-US" sz="2400" dirty="0"/>
              <a:t> </a:t>
            </a:r>
            <a:r>
              <a:rPr lang="en-US" sz="2400" dirty="0">
                <a:cs typeface="Times New Roman" panose="02020603050405020304" pitchFamily="18" charset="0"/>
              </a:rPr>
              <a:t>“</a:t>
            </a:r>
            <a:r>
              <a:rPr lang="en-US" sz="2400" dirty="0"/>
              <a:t>Draft Reply LS from 802.11 to WBA regarding the WBA 5G &amp; Wi-Fi RAN Convergence Paper</a:t>
            </a:r>
            <a:r>
              <a:rPr lang="en-US" sz="2400" dirty="0">
                <a:cs typeface="Times New Roman" panose="02020603050405020304" pitchFamily="18" charset="0"/>
              </a:rPr>
              <a:t>” Joseph Levy</a:t>
            </a:r>
            <a:endParaRPr lang="en-US" sz="2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400" i="1" dirty="0"/>
              <a:t>Note: some input has been provided by Alfred Asterjadhi TGbe Chair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DE79F-99F0-4EFF-BFE7-EC7D9520AA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75A3C-91C3-465C-9C3F-1380744B98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4B6BC7-A56A-4E9B-BB7C-3594ABF519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36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FFDA-ECDA-455B-A186-68FED4B3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601"/>
          </a:xfrm>
        </p:spPr>
        <p:txBody>
          <a:bodyPr/>
          <a:lstStyle/>
          <a:p>
            <a:r>
              <a:rPr lang="en-US" dirty="0"/>
              <a:t>Additional Contributions on the WFA LS - </a:t>
            </a:r>
            <a:r>
              <a:rPr lang="en-US" dirty="0">
                <a:hlinkClick r:id="rId2"/>
              </a:rPr>
              <a:t>11-21-0170r0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31956-BDA3-4349-8DF6-C717FBA89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2600"/>
            <a:ext cx="10361084" cy="4033837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sz="2800" b="0" dirty="0">
                <a:hlinkClick r:id="rId3"/>
              </a:rPr>
              <a:t>11-21/0408r0</a:t>
            </a:r>
            <a:r>
              <a:rPr lang="en-US" sz="2800" b="0" dirty="0"/>
              <a:t> - “Wi-Fi and 5G RAN Convergence: Fine Grain and QoS differentiation in WLAN” – Binita Gupta (Intel), with Nigel Bird (Orange) and others from WBA </a:t>
            </a:r>
            <a:br>
              <a:rPr lang="en-US" sz="2800" b="0" dirty="0"/>
            </a:br>
            <a:r>
              <a:rPr lang="en-US" sz="2800" b="0" dirty="0"/>
              <a:t>This is an invited WBA presentation/introduction to the WBA LS and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208CC-FDB8-4510-909C-54607C41E1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0767A-0378-41BA-A8AC-7D3C2E09F3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A357AB-B781-4D46-99DB-B36848327A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22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B35010-95F5-442D-8F5B-357EDA6B4347}">
  <ds:schemaRefs>
    <ds:schemaRef ds:uri="http://schemas.openxmlformats.org/package/2006/metadata/core-properties"/>
    <ds:schemaRef ds:uri="4e36d776-f4f9-4739-bb28-fcc060563e14"/>
    <ds:schemaRef ds:uri="http://schemas.microsoft.com/office/infopath/2007/PartnerControls"/>
    <ds:schemaRef ds:uri="http://purl.org/dc/terms/"/>
    <ds:schemaRef ds:uri="http://schemas.microsoft.com/office/2006/documentManagement/types"/>
    <ds:schemaRef ds:uri="60873816-0101-4504-946e-6fdefec58fb5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26452</TotalTime>
  <Words>595</Words>
  <Application>Microsoft Office PowerPoint</Application>
  <PresentationFormat>Widescreen</PresentationFormat>
  <Paragraphs>56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802.11 AANI SC Status for 802.24</vt:lpstr>
      <vt:lpstr>Abstract</vt:lpstr>
      <vt:lpstr>AANI SC Status/Activity – Interworking Technical Report</vt:lpstr>
      <vt:lpstr>AANI SC Status/Activity – Reply LS to WBA</vt:lpstr>
      <vt:lpstr>Additional Contributions on the WFA LS - 11-21-0170r0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24-21-00xx-00-0000-802-11-aani-sc-status-for-802-24</dc:title>
  <dc:creator>Joseph Levy</dc:creator>
  <cp:lastModifiedBy>Joseph Levy</cp:lastModifiedBy>
  <cp:revision>15</cp:revision>
  <dcterms:created xsi:type="dcterms:W3CDTF">2021-01-13T08:32:13Z</dcterms:created>
  <dcterms:modified xsi:type="dcterms:W3CDTF">2021-07-19T19:04:41Z</dcterms:modified>
</cp:coreProperties>
</file>