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7"/>
  </p:notesMasterIdLst>
  <p:handoutMasterIdLst>
    <p:handoutMasterId r:id="rId18"/>
  </p:handoutMasterIdLst>
  <p:sldIdLst>
    <p:sldId id="258" r:id="rId2"/>
    <p:sldId id="522" r:id="rId3"/>
    <p:sldId id="500" r:id="rId4"/>
    <p:sldId id="414" r:id="rId5"/>
    <p:sldId id="283" r:id="rId6"/>
    <p:sldId id="284" r:id="rId7"/>
    <p:sldId id="287" r:id="rId8"/>
    <p:sldId id="288" r:id="rId9"/>
    <p:sldId id="289" r:id="rId10"/>
    <p:sldId id="524" r:id="rId11"/>
    <p:sldId id="475" r:id="rId12"/>
    <p:sldId id="488" r:id="rId13"/>
    <p:sldId id="486" r:id="rId14"/>
    <p:sldId id="521" r:id="rId15"/>
    <p:sldId id="391" r:id="rId1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2"/>
            <p14:sldId id="500"/>
            <p14:sldId id="414"/>
            <p14:sldId id="283"/>
            <p14:sldId id="284"/>
            <p14:sldId id="287"/>
            <p14:sldId id="288"/>
            <p14:sldId id="289"/>
            <p14:sldId id="524"/>
            <p14:sldId id="475"/>
            <p14:sldId id="488"/>
            <p14:sldId id="486"/>
            <p14:sldId id="521"/>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2" d="100"/>
          <a:sy n="112" d="100"/>
        </p:scale>
        <p:origin x="106" y="101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ln/>
        </p:spPr>
        <p:txBody>
          <a:bodyPr/>
          <a:lstStyle/>
          <a:p>
            <a:r>
              <a:rPr lang="en-US" altLang="en-US"/>
              <a:t>March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br>
              <a:rPr lang="en-US" altLang="en-US" sz="3600" dirty="0"/>
            </a:br>
            <a:endParaRPr lang="en-US" altLang="en-US" sz="3600" dirty="0"/>
          </a:p>
        </p:txBody>
      </p:sp>
      <p:sp>
        <p:nvSpPr>
          <p:cNvPr id="2" name="Subtitle 1"/>
          <p:cNvSpPr>
            <a:spLocks noGrp="1"/>
          </p:cNvSpPr>
          <p:nvPr>
            <p:ph type="subTitle" idx="1"/>
          </p:nvPr>
        </p:nvSpPr>
        <p:spPr/>
        <p:txBody>
          <a:bodyPr/>
          <a:lstStyle/>
          <a:p>
            <a:r>
              <a:rPr lang="en-US" dirty="0"/>
              <a:t>March 18, 2020</a:t>
            </a:r>
          </a:p>
          <a:p>
            <a:endParaRPr lang="en-US" dirty="0"/>
          </a:p>
          <a:p>
            <a:r>
              <a:rPr lang="en-US" altLang="en-US" dirty="0"/>
              <a:t>Teleconference </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03200-9116-4AF9-8C00-F8C06BBE3413}"/>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28394DD-277F-4BC2-918D-F98F4C33CC86}"/>
              </a:ext>
            </a:extLst>
          </p:cNvPr>
          <p:cNvSpPr>
            <a:spLocks noGrp="1"/>
          </p:cNvSpPr>
          <p:nvPr>
            <p:ph idx="1"/>
          </p:nvPr>
        </p:nvSpPr>
        <p:spPr/>
        <p:txBody>
          <a:bodyPr/>
          <a:lstStyle/>
          <a:p>
            <a:r>
              <a:rPr lang="en-US" dirty="0"/>
              <a:t>May Interim in Warsaw is cancelled/postponed. </a:t>
            </a:r>
          </a:p>
          <a:p>
            <a:r>
              <a:rPr lang="en-US" dirty="0"/>
              <a:t>Next F2F meeting is July plenary</a:t>
            </a:r>
          </a:p>
          <a:p>
            <a:endParaRPr lang="en-US" dirty="0"/>
          </a:p>
          <a:p>
            <a:r>
              <a:rPr lang="en-US" dirty="0"/>
              <a:t>Additional teleconferences to progress work? </a:t>
            </a:r>
          </a:p>
          <a:p>
            <a:endParaRPr lang="en-US" dirty="0"/>
          </a:p>
        </p:txBody>
      </p:sp>
      <p:sp>
        <p:nvSpPr>
          <p:cNvPr id="4" name="Footer Placeholder 3">
            <a:extLst>
              <a:ext uri="{FF2B5EF4-FFF2-40B4-BE49-F238E27FC236}">
                <a16:creationId xmlns:a16="http://schemas.microsoft.com/office/drawing/2014/main" id="{7D29ABD2-2C3E-432A-BFDF-40948B16204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99072E-0124-436E-8F27-1084662299E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827613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March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pPr lvl="1"/>
            <a:r>
              <a:rPr lang="en-US" dirty="0"/>
              <a:t>Now approved in May, but not yet published. </a:t>
            </a:r>
          </a:p>
          <a:p>
            <a:pPr lvl="1"/>
            <a:r>
              <a:rPr lang="en-US" dirty="0"/>
              <a:t>New PAR for 2413.1</a:t>
            </a:r>
          </a:p>
          <a:p>
            <a:pPr lvl="1"/>
            <a:r>
              <a:rPr lang="en-US" dirty="0"/>
              <a:t>New PAR 2413.2  Power Distribution IoT. </a:t>
            </a:r>
          </a:p>
          <a:p>
            <a:pPr lvl="1"/>
            <a:endParaRPr lang="en-US" dirty="0"/>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BCD6F-93E5-4C4B-862E-95273F61B6E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263D28B-65EC-4BCE-8DD1-E3FC7D2B90DD}"/>
              </a:ext>
            </a:extLst>
          </p:cNvPr>
          <p:cNvSpPr>
            <a:spLocks noGrp="1"/>
          </p:cNvSpPr>
          <p:nvPr>
            <p:ph idx="1"/>
          </p:nvPr>
        </p:nvSpPr>
        <p:spPr/>
        <p:txBody>
          <a:bodyPr/>
          <a:lstStyle/>
          <a:p>
            <a:r>
              <a:rPr lang="en-US" dirty="0"/>
              <a:t>Short-form opening</a:t>
            </a:r>
          </a:p>
          <a:p>
            <a:r>
              <a:rPr lang="en-US" dirty="0"/>
              <a:t>Teleconference Planning</a:t>
            </a:r>
          </a:p>
          <a:p>
            <a:r>
              <a:rPr lang="en-US" dirty="0"/>
              <a:t>Review Low Latency White Paper</a:t>
            </a:r>
          </a:p>
          <a:p>
            <a:r>
              <a:rPr lang="en-US" dirty="0"/>
              <a:t>Review “IEEE 802 Solutions for Vertical Applications”</a:t>
            </a:r>
          </a:p>
          <a:p>
            <a:r>
              <a:rPr lang="en-US" dirty="0"/>
              <a:t>Review 802.24.2 IoT White Paper</a:t>
            </a:r>
          </a:p>
          <a:p>
            <a:endParaRPr lang="en-US" dirty="0"/>
          </a:p>
        </p:txBody>
      </p:sp>
      <p:sp>
        <p:nvSpPr>
          <p:cNvPr id="4" name="Footer Placeholder 3">
            <a:extLst>
              <a:ext uri="{FF2B5EF4-FFF2-40B4-BE49-F238E27FC236}">
                <a16:creationId xmlns:a16="http://schemas.microsoft.com/office/drawing/2014/main" id="{0E5816E7-CDE7-4A95-A6BD-D607BD33683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C52C22C-5ECD-4957-8B9F-3F91247F59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4002450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42971</TotalTime>
  <Words>1374</Words>
  <Application>Microsoft Office PowerPoint</Application>
  <PresentationFormat>Widescreen</PresentationFormat>
  <Paragraphs>178</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vt:lpstr>
      <vt:lpstr>Monotype Sorts</vt:lpstr>
      <vt:lpstr>Times New Roman</vt:lpstr>
      <vt:lpstr>802-24-Theme1</vt:lpstr>
      <vt:lpstr>802.24 Vertical Applications TAG </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Planning</vt:lpstr>
      <vt:lpstr>“Low latency” White Paper</vt:lpstr>
      <vt:lpstr>Next Steps</vt:lpstr>
      <vt:lpstr>"IEEE 802 Solutions for Vertical Applications"</vt:lpstr>
      <vt:lpstr>802.24.2 IoT White Paper</vt:lpstr>
      <vt:lpstr>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804</cp:revision>
  <cp:lastPrinted>1998-02-10T13:28:06Z</cp:lastPrinted>
  <dcterms:created xsi:type="dcterms:W3CDTF">2015-05-13T21:49:41Z</dcterms:created>
  <dcterms:modified xsi:type="dcterms:W3CDTF">2020-03-18T19:43:15Z</dcterms:modified>
</cp:coreProperties>
</file>