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8" r:id="rId2"/>
    <p:sldId id="394" r:id="rId3"/>
    <p:sldId id="285" r:id="rId4"/>
    <p:sldId id="414" r:id="rId5"/>
    <p:sldId id="409" r:id="rId6"/>
    <p:sldId id="259" r:id="rId7"/>
    <p:sldId id="270" r:id="rId8"/>
    <p:sldId id="325" r:id="rId9"/>
    <p:sldId id="415" r:id="rId10"/>
    <p:sldId id="283" r:id="rId11"/>
    <p:sldId id="416" r:id="rId12"/>
    <p:sldId id="417" r:id="rId13"/>
    <p:sldId id="396" r:id="rId14"/>
    <p:sldId id="404" r:id="rId15"/>
    <p:sldId id="406" r:id="rId16"/>
    <p:sldId id="39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16" d="100"/>
          <a:sy n="116" d="100"/>
        </p:scale>
        <p:origin x="1686" y="10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iconsortium.org/reston-forum-2018/index.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2018 Meeting</a:t>
            </a:r>
          </a:p>
          <a:p>
            <a:endParaRPr lang="en-US" dirty="0"/>
          </a:p>
          <a:p>
            <a:r>
              <a:rPr lang="en-US" dirty="0"/>
              <a:t>Irvine,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Input from IIC on Energy Forum</a:t>
            </a:r>
          </a:p>
        </p:txBody>
      </p:sp>
      <p:sp>
        <p:nvSpPr>
          <p:cNvPr id="7" name="Content Placeholder 6"/>
          <p:cNvSpPr>
            <a:spLocks noGrp="1"/>
          </p:cNvSpPr>
          <p:nvPr>
            <p:ph idx="1"/>
          </p:nvPr>
        </p:nvSpPr>
        <p:spPr>
          <a:xfrm>
            <a:off x="685800" y="1676399"/>
            <a:ext cx="7772400" cy="4799013"/>
          </a:xfrm>
        </p:spPr>
        <p:txBody>
          <a:bodyPr>
            <a:normAutofit fontScale="85000" lnSpcReduction="10000"/>
          </a:bodyPr>
          <a:lstStyle/>
          <a:p>
            <a:r>
              <a:rPr lang="en-US" dirty="0" err="1"/>
              <a:t>IIoT</a:t>
            </a:r>
            <a:r>
              <a:rPr lang="en-US" dirty="0"/>
              <a:t> ENERGY FORUM</a:t>
            </a:r>
          </a:p>
          <a:p>
            <a:pPr lvl="1"/>
            <a:r>
              <a:rPr lang="en-US" dirty="0">
                <a:hlinkClick r:id="rId2"/>
              </a:rPr>
              <a:t>http://www.iiconsortium.org/reston-forum-2018/index.htm</a:t>
            </a:r>
            <a:endParaRPr lang="en-US" dirty="0"/>
          </a:p>
          <a:p>
            <a:pPr lvl="1"/>
            <a:r>
              <a:rPr lang="en-US" dirty="0"/>
              <a:t>WHEN: Friday, February 9th - 9:00am to 5:00pm </a:t>
            </a:r>
          </a:p>
          <a:p>
            <a:pPr lvl="1"/>
            <a:r>
              <a:rPr lang="en-US" dirty="0"/>
              <a:t>WHERE: MITRE 4 Building, 7596 </a:t>
            </a:r>
            <a:r>
              <a:rPr lang="en-US" dirty="0" err="1"/>
              <a:t>Colshire</a:t>
            </a:r>
            <a:r>
              <a:rPr lang="en-US" dirty="0"/>
              <a:t> Drive, McLean, VA 22102</a:t>
            </a:r>
          </a:p>
          <a:p>
            <a:pPr lvl="1"/>
            <a:r>
              <a:rPr lang="en-US" dirty="0"/>
              <a:t>PARTNER:NIST – National Institute of Standards and Technology</a:t>
            </a:r>
          </a:p>
          <a:p>
            <a:pPr lvl="1"/>
            <a:r>
              <a:rPr lang="en-US" dirty="0"/>
              <a:t>HOST: The MITRE Company</a:t>
            </a:r>
          </a:p>
          <a:p>
            <a:pPr lvl="1"/>
            <a:r>
              <a:rPr lang="en-US" dirty="0"/>
              <a:t>COST: Complimentary. PRE-REGISTRATION IS REQUIRED</a:t>
            </a:r>
          </a:p>
          <a:p>
            <a:pPr lvl="1"/>
            <a:r>
              <a:rPr lang="en-US" dirty="0"/>
              <a:t>CONTACT: info@iiconsortium.org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dirty="0"/>
              <a:t>New Liaison – IEEE PES</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lstStyle/>
          <a:p>
            <a:r>
              <a:rPr lang="en-US" b="1" dirty="0"/>
              <a:t>IEEE PSCC TF S6 </a:t>
            </a:r>
          </a:p>
          <a:p>
            <a:r>
              <a:rPr lang="en-US" b="1" dirty="0"/>
              <a:t>January 2018 Study Report – IoT for Connected Home – Communication and Cybersecurity Requirements</a:t>
            </a:r>
          </a:p>
          <a:p>
            <a:endParaRPr lang="en-US" dirty="0"/>
          </a:p>
          <a:p>
            <a:r>
              <a:rPr lang="en-US" dirty="0"/>
              <a:t>Available in 802.24 private area</a:t>
            </a:r>
          </a:p>
          <a:p>
            <a:r>
              <a:rPr lang="en-US" dirty="0"/>
              <a:t>Discussion and comments</a:t>
            </a:r>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250E-2F2F-45E4-B1A3-E25118322DBC}"/>
              </a:ext>
            </a:extLst>
          </p:cNvPr>
          <p:cNvSpPr>
            <a:spLocks noGrp="1"/>
          </p:cNvSpPr>
          <p:nvPr>
            <p:ph type="title"/>
          </p:nvPr>
        </p:nvSpPr>
        <p:spPr/>
        <p:txBody>
          <a:bodyPr/>
          <a:lstStyle/>
          <a:p>
            <a:r>
              <a:rPr lang="en-US" dirty="0"/>
              <a:t>Contribution</a:t>
            </a:r>
          </a:p>
        </p:txBody>
      </p:sp>
      <p:sp>
        <p:nvSpPr>
          <p:cNvPr id="3" name="Content Placeholder 2">
            <a:extLst>
              <a:ext uri="{FF2B5EF4-FFF2-40B4-BE49-F238E27FC236}">
                <a16:creationId xmlns:a16="http://schemas.microsoft.com/office/drawing/2014/main" id="{2B29F6F9-B174-4CEA-8F08-87E3C71FA7CA}"/>
              </a:ext>
            </a:extLst>
          </p:cNvPr>
          <p:cNvSpPr>
            <a:spLocks noGrp="1"/>
          </p:cNvSpPr>
          <p:nvPr>
            <p:ph idx="1"/>
          </p:nvPr>
        </p:nvSpPr>
        <p:spPr/>
        <p:txBody>
          <a:bodyPr/>
          <a:lstStyle/>
          <a:p>
            <a:r>
              <a:rPr lang="en-US" dirty="0"/>
              <a:t>24-18-00340</a:t>
            </a:r>
          </a:p>
          <a:p>
            <a:r>
              <a:rPr lang="en-US" dirty="0" err="1"/>
              <a:t>dr_presentation_Internet</a:t>
            </a:r>
            <a:r>
              <a:rPr lang="en-US" dirty="0"/>
              <a:t> Practice and IoT.pptx</a:t>
            </a:r>
          </a:p>
          <a:p>
            <a:pPr lvl="1"/>
            <a:r>
              <a:rPr lang="en-US" dirty="0" err="1"/>
              <a:t>Demir</a:t>
            </a:r>
            <a:r>
              <a:rPr lang="en-US" dirty="0"/>
              <a:t> </a:t>
            </a:r>
            <a:r>
              <a:rPr lang="en-US" dirty="0" err="1"/>
              <a:t>Rakanovic</a:t>
            </a:r>
            <a:r>
              <a:rPr lang="en-US" dirty="0"/>
              <a:t> </a:t>
            </a:r>
          </a:p>
          <a:p>
            <a:pPr lvl="1"/>
            <a:endParaRPr lang="en-US" dirty="0"/>
          </a:p>
          <a:p>
            <a:r>
              <a:rPr lang="en-US" dirty="0"/>
              <a:t>Discussion</a:t>
            </a:r>
          </a:p>
        </p:txBody>
      </p:sp>
      <p:sp>
        <p:nvSpPr>
          <p:cNvPr id="4" name="Footer Placeholder 3">
            <a:extLst>
              <a:ext uri="{FF2B5EF4-FFF2-40B4-BE49-F238E27FC236}">
                <a16:creationId xmlns:a16="http://schemas.microsoft.com/office/drawing/2014/main" id="{FAA982C2-C9DD-4858-8AFA-1E6402E11FC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70350D0-7236-4208-A3B2-7BFD4915B4C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821684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developing white paper</a:t>
            </a:r>
          </a:p>
        </p:txBody>
      </p:sp>
      <p:sp>
        <p:nvSpPr>
          <p:cNvPr id="3" name="Content Placeholder 2"/>
          <p:cNvSpPr>
            <a:spLocks noGrp="1"/>
          </p:cNvSpPr>
          <p:nvPr>
            <p:ph idx="1"/>
          </p:nvPr>
        </p:nvSpPr>
        <p:spPr>
          <a:xfrm>
            <a:off x="685800" y="1752600"/>
            <a:ext cx="7772400" cy="4343400"/>
          </a:xfrm>
        </p:spPr>
        <p:txBody>
          <a:bodyPr>
            <a:normAutofit fontScale="62500" lnSpcReduction="200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a:p>
            <a:r>
              <a:rPr lang="en-US" dirty="0"/>
              <a:t>Teleconference in January</a:t>
            </a:r>
          </a:p>
          <a:p>
            <a:pPr lvl="1"/>
            <a:r>
              <a:rPr lang="en-US" dirty="0"/>
              <a:t>January Interim not all-802. </a:t>
            </a:r>
          </a:p>
          <a:p>
            <a:pPr lvl="1"/>
            <a:r>
              <a:rPr lang="en-US" dirty="0"/>
              <a:t>Another updating cycle before March plenary?</a:t>
            </a:r>
          </a:p>
          <a:p>
            <a:pPr lvl="1"/>
            <a:r>
              <a:rPr lang="en-US" dirty="0"/>
              <a:t>802.1 interim is Jan 22-26. </a:t>
            </a:r>
          </a:p>
          <a:p>
            <a:pPr lvl="1"/>
            <a:r>
              <a:rPr lang="en-US" dirty="0"/>
              <a:t>Plan on call week of Jan 29 (follow up and announce on reflect)</a:t>
            </a:r>
          </a:p>
          <a:p>
            <a:pPr lvl="1"/>
            <a:r>
              <a:rPr lang="en-US" dirty="0"/>
              <a:t>Avoid Tuesday and Thursday mid-day EST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10000"/>
          </a:bodyPr>
          <a:lstStyle/>
          <a:p>
            <a:r>
              <a:rPr lang="en-US" dirty="0"/>
              <a:t>Action Items from this meeting</a:t>
            </a:r>
          </a:p>
          <a:p>
            <a:pPr lvl="1"/>
            <a:r>
              <a:rPr lang="en-US" dirty="0"/>
              <a:t>Plan TSN teleconference</a:t>
            </a:r>
          </a:p>
          <a:p>
            <a:pPr lvl="1"/>
            <a:r>
              <a:rPr lang="en-US" dirty="0"/>
              <a:t>Forward reviewed Sub-1GHz white paper for publishing</a:t>
            </a:r>
          </a:p>
          <a:p>
            <a:pPr lvl="1"/>
            <a:endParaRPr lang="en-US" dirty="0"/>
          </a:p>
          <a:p>
            <a:endParaRPr lang="en-US" dirty="0"/>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28 Voting Members</a:t>
            </a:r>
          </a:p>
          <a:p>
            <a:pPr marL="342900" lvl="1" indent="-342900">
              <a:buFontTx/>
              <a:buChar char="•"/>
            </a:pPr>
            <a:r>
              <a:rPr lang="en-US" altLang="en-US" dirty="0"/>
              <a:t>Agenda: 	</a:t>
            </a:r>
            <a:r>
              <a:rPr lang="en-US" dirty="0"/>
              <a:t>24-18-0001-00-0000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pic>
        <p:nvPicPr>
          <p:cNvPr id="3" name="Picture 2">
            <a:extLst>
              <a:ext uri="{FF2B5EF4-FFF2-40B4-BE49-F238E27FC236}">
                <a16:creationId xmlns:a16="http://schemas.microsoft.com/office/drawing/2014/main" id="{9FE112D4-3C6C-4BAC-A359-28F8714B2F77}"/>
              </a:ext>
            </a:extLst>
          </p:cNvPr>
          <p:cNvPicPr>
            <a:picLocks noChangeAspect="1"/>
          </p:cNvPicPr>
          <p:nvPr/>
        </p:nvPicPr>
        <p:blipFill>
          <a:blip r:embed="rId2"/>
          <a:stretch>
            <a:fillRect/>
          </a:stretch>
        </p:blipFill>
        <p:spPr>
          <a:xfrm>
            <a:off x="0" y="1401861"/>
            <a:ext cx="9144000" cy="4054278"/>
          </a:xfrm>
          <a:prstGeom prst="rect">
            <a:avLst/>
          </a:prstGeom>
        </p:spPr>
      </p:pic>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5167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a:t>
            </a:r>
          </a:p>
          <a:p>
            <a:pPr lvl="1"/>
            <a:r>
              <a:rPr lang="en-US" dirty="0"/>
              <a:t>24-17-0027r0 </a:t>
            </a:r>
          </a:p>
          <a:p>
            <a:pPr lvl="1"/>
            <a:endParaRPr lang="en-US" dirty="0"/>
          </a:p>
          <a:p>
            <a:pPr lvl="1"/>
            <a:endParaRPr lang="en-US" dirty="0"/>
          </a:p>
          <a:p>
            <a:r>
              <a:rPr lang="en-US" dirty="0"/>
              <a:t>TAG Action Items from November: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lvl="1"/>
            <a:endParaRPr lang="en-US" dirty="0"/>
          </a:p>
          <a:p>
            <a:r>
              <a:rPr lang="en-US" dirty="0"/>
              <a:t>&lt;TBD&gt;</a:t>
            </a:r>
          </a:p>
          <a:p>
            <a:pPr lvl="1"/>
            <a:endParaRPr lang="en-US" dirty="0"/>
          </a:p>
          <a:p>
            <a:r>
              <a:rPr lang="en-US" dirty="0"/>
              <a:t>Any follow-up action for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29007</TotalTime>
  <Words>669</Words>
  <Application>Microsoft Office PowerPoint</Application>
  <PresentationFormat>On-screen Show (4:3)</PresentationFormat>
  <Paragraphs>158</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Helvetica</vt:lpstr>
      <vt:lpstr>Monotype Sorts</vt:lpstr>
      <vt:lpstr>Times New Roman</vt:lpstr>
      <vt:lpstr>Office Theme</vt:lpstr>
      <vt:lpstr>802.24 Vertical Applications TAG</vt:lpstr>
      <vt:lpstr>802.24 Overview</vt:lpstr>
      <vt:lpstr>Agenda – 802.24-18-001r0</vt:lpstr>
      <vt:lpstr>Guidelines for IEEE-SA Meetings</vt:lpstr>
      <vt:lpstr>Participation in IEEE 802 Meetings</vt:lpstr>
      <vt:lpstr>Administration</vt:lpstr>
      <vt:lpstr>Monday: 802.24 TAG</vt:lpstr>
      <vt:lpstr>Tuesday 802.24.1</vt:lpstr>
      <vt:lpstr>ITU and Radio Regulatory Items</vt:lpstr>
      <vt:lpstr>Liaison Input from IIC on Energy Forum</vt:lpstr>
      <vt:lpstr>New Liaison – IEEE PES</vt:lpstr>
      <vt:lpstr>Contribution</vt:lpstr>
      <vt:lpstr>Wednesday 802.24.1 Smart Grid TG</vt:lpstr>
      <vt:lpstr>TSN Utility Use Cases</vt:lpstr>
      <vt:lpstr>Next Steps developing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442</cp:revision>
  <cp:lastPrinted>1998-02-10T13:28:06Z</cp:lastPrinted>
  <dcterms:created xsi:type="dcterms:W3CDTF">2015-05-13T21:49:41Z</dcterms:created>
  <dcterms:modified xsi:type="dcterms:W3CDTF">2018-01-12T05:36:58Z</dcterms:modified>
</cp:coreProperties>
</file>