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11"/>
  </p:notesMasterIdLst>
  <p:handoutMasterIdLst>
    <p:handoutMasterId r:id="rId12"/>
  </p:handoutMasterIdLst>
  <p:sldIdLst>
    <p:sldId id="258" r:id="rId3"/>
    <p:sldId id="350" r:id="rId4"/>
    <p:sldId id="314" r:id="rId5"/>
    <p:sldId id="270" r:id="rId6"/>
    <p:sldId id="383" r:id="rId7"/>
    <p:sldId id="384" r:id="rId8"/>
    <p:sldId id="385" r:id="rId9"/>
    <p:sldId id="362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94" autoAdjust="0"/>
    <p:restoredTop sz="94099" autoAdjust="0"/>
  </p:normalViewPr>
  <p:slideViewPr>
    <p:cSldViewPr>
      <p:cViewPr varScale="1">
        <p:scale>
          <a:sx n="140" d="100"/>
          <a:sy n="140" d="100"/>
        </p:scale>
        <p:origin x="66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007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3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802.24-17-00015r0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June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7/24-17-0006-02-sgtg-tsn-utility-applications-white-paper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ownloads/TSN_for_Industrial_Network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id/draft-ietf-detnet-use-cases-12.html#rfc.section.3.1.1.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802.1 TSN Task Group</a:t>
            </a:r>
            <a:br>
              <a:rPr lang="en-US" altLang="en-US" sz="3600" dirty="0"/>
            </a:br>
            <a:r>
              <a:rPr lang="en-US" altLang="en-US" sz="3600" dirty="0"/>
              <a:t>802.24 Vertical Applications TAG</a:t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TSN White Paper Teleconference</a:t>
            </a:r>
          </a:p>
          <a:p>
            <a:endParaRPr lang="en-US" dirty="0"/>
          </a:p>
          <a:p>
            <a:r>
              <a:rPr lang="en-US" dirty="0"/>
              <a:t>June 14,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Agenda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/>
          </a:bodyPr>
          <a:lstStyle/>
          <a:p>
            <a:pPr lvl="1"/>
            <a:r>
              <a:rPr lang="en-US" altLang="en-US" dirty="0"/>
              <a:t>Review current state of White Paper Outline</a:t>
            </a:r>
          </a:p>
          <a:p>
            <a:pPr lvl="2"/>
            <a:r>
              <a:rPr lang="en-US" altLang="en-US" dirty="0">
                <a:hlinkClick r:id="rId3"/>
              </a:rPr>
              <a:t>802.24-17-0006r2</a:t>
            </a:r>
            <a:endParaRPr lang="en-US" altLang="en-US" dirty="0"/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Review 802.1 TSN Joint Session discussion from March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Develop plan for text contributions for July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11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dirty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/>
              <a:t>New text added for Utility Use Cases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from March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0192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DETNET - Norm Finn &lt;norman.finn@mail01.huawei.com&gt; , Janos </a:t>
            </a:r>
            <a:r>
              <a:rPr lang="en-US" dirty="0" err="1"/>
              <a:t>Farkas</a:t>
            </a:r>
            <a:r>
              <a:rPr lang="en-US" dirty="0"/>
              <a:t>,  - </a:t>
            </a:r>
          </a:p>
          <a:p>
            <a:endParaRPr lang="en-US" dirty="0"/>
          </a:p>
          <a:p>
            <a:r>
              <a:rPr lang="en-US" dirty="0"/>
              <a:t>TSN Summary:   Norm Finn  , Janos </a:t>
            </a:r>
            <a:r>
              <a:rPr lang="en-US" dirty="0" err="1"/>
              <a:t>Farkas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IEEE 1588 - Rodney Cummings  rodney.cummings@ni.com</a:t>
            </a:r>
          </a:p>
          <a:p>
            <a:endParaRPr lang="en-US" dirty="0"/>
          </a:p>
          <a:p>
            <a:r>
              <a:rPr lang="en-US" dirty="0"/>
              <a:t>IEC 61850 / TC57   -  Ludwig </a:t>
            </a:r>
            <a:r>
              <a:rPr lang="en-US" dirty="0" err="1"/>
              <a:t>Winkel</a:t>
            </a:r>
            <a:r>
              <a:rPr lang="en-US" dirty="0"/>
              <a:t>?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45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Maik</a:t>
            </a:r>
            <a:r>
              <a:rPr lang="en-US" dirty="0"/>
              <a:t> Seewald</a:t>
            </a:r>
          </a:p>
          <a:p>
            <a:pPr lvl="1"/>
            <a:r>
              <a:rPr lang="en-US" dirty="0"/>
              <a:t>Working in IEC 61850, and deterministic applications.</a:t>
            </a:r>
          </a:p>
          <a:p>
            <a:pPr lvl="1"/>
            <a:r>
              <a:rPr lang="en-US" dirty="0"/>
              <a:t>WG 10 in IEC TC57.</a:t>
            </a:r>
          </a:p>
          <a:p>
            <a:pPr lvl="1"/>
            <a:r>
              <a:rPr lang="en-US" dirty="0"/>
              <a:t>Task Force TR61850-90-13</a:t>
            </a:r>
          </a:p>
          <a:p>
            <a:endParaRPr lang="en-US" dirty="0"/>
          </a:p>
          <a:p>
            <a:r>
              <a:rPr lang="en-US" dirty="0"/>
              <a:t>IETF DETNET is looking at use cases over the WAN – teleprotection, wide area monitoring and control. </a:t>
            </a:r>
          </a:p>
          <a:p>
            <a:pPr lvl="1"/>
            <a:r>
              <a:rPr lang="en-US" dirty="0"/>
              <a:t>The scope is not the Internet, but private WANs – single administrative domain.</a:t>
            </a:r>
          </a:p>
          <a:p>
            <a:pPr lvl="1"/>
            <a:r>
              <a:rPr lang="en-US" dirty="0"/>
              <a:t>And 6TSH</a:t>
            </a:r>
          </a:p>
          <a:p>
            <a:pPr lvl="1"/>
            <a:endParaRPr lang="en-US" dirty="0"/>
          </a:p>
          <a:p>
            <a:r>
              <a:rPr lang="en-US" dirty="0"/>
              <a:t>Janos has a flyer on TSN:</a:t>
            </a:r>
          </a:p>
          <a:p>
            <a:pPr lvl="1"/>
            <a:r>
              <a:rPr lang="en-US" dirty="0">
                <a:hlinkClick r:id="rId2"/>
              </a:rPr>
              <a:t>http://standards.ieee.org/downloads/TSN_for_Industrial_Networks.pdf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881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TSN over wireless</a:t>
            </a:r>
          </a:p>
          <a:p>
            <a:endParaRPr lang="en-US" dirty="0"/>
          </a:p>
          <a:p>
            <a:r>
              <a:rPr lang="en-US" dirty="0"/>
              <a:t>DETNET has use cases document</a:t>
            </a:r>
          </a:p>
          <a:p>
            <a:pPr lvl="1"/>
            <a:r>
              <a:rPr lang="en-US" dirty="0"/>
              <a:t>Wind Farms</a:t>
            </a:r>
          </a:p>
          <a:p>
            <a:pPr lvl="1"/>
            <a:r>
              <a:rPr lang="en-US" dirty="0">
                <a:hlinkClick r:id="rId2"/>
              </a:rPr>
              <a:t>https://tools.ietf.org/id/draft-ietf-detnet-use-cases-12.html#rfc.section.3.1.1.4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2296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for July 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772400" cy="41148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Plan for a dedicated session slot?</a:t>
            </a:r>
          </a:p>
          <a:p>
            <a:pPr lvl="1"/>
            <a:r>
              <a:rPr lang="en-US" dirty="0"/>
              <a:t>Non-conflicting with 802.1 TSN agenda?</a:t>
            </a:r>
          </a:p>
          <a:p>
            <a:pPr lvl="1"/>
            <a:r>
              <a:rPr lang="en-US" dirty="0"/>
              <a:t>Wednesday 5pm for 1 hour in the TSN room</a:t>
            </a:r>
          </a:p>
          <a:p>
            <a:pPr lvl="1"/>
            <a:endParaRPr lang="en-US" dirty="0"/>
          </a:p>
          <a:p>
            <a:r>
              <a:rPr lang="en-US" dirty="0"/>
              <a:t>Leads for developing text contributions:</a:t>
            </a:r>
          </a:p>
          <a:p>
            <a:pPr lvl="1"/>
            <a:r>
              <a:rPr lang="en-US" dirty="0"/>
              <a:t>Janos Farkas – section on “</a:t>
            </a:r>
            <a:r>
              <a:rPr lang="en-US" dirty="0"/>
              <a:t>Describe how TSN works</a:t>
            </a:r>
            <a:r>
              <a:rPr lang="en-US" dirty="0"/>
              <a:t>”</a:t>
            </a:r>
          </a:p>
          <a:p>
            <a:pPr lvl="1"/>
            <a:r>
              <a:rPr lang="en-US" dirty="0" err="1"/>
              <a:t>Maik</a:t>
            </a:r>
            <a:r>
              <a:rPr lang="en-US" dirty="0"/>
              <a:t> Seewald – section on “</a:t>
            </a:r>
            <a:r>
              <a:rPr lang="en-US" dirty="0"/>
              <a:t>Understand IEC 61850 activities and relationships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Karl Weber – section on DER and stabilizing networks with reactive power control.</a:t>
            </a:r>
          </a:p>
          <a:p>
            <a:endParaRPr lang="en-US" dirty="0"/>
          </a:p>
          <a:p>
            <a:r>
              <a:rPr lang="en-US" dirty="0"/>
              <a:t>Next Steps</a:t>
            </a:r>
          </a:p>
          <a:p>
            <a:pPr lvl="1"/>
            <a:r>
              <a:rPr lang="en-US" dirty="0"/>
              <a:t>Tim will post these slides and outline document update (r3).</a:t>
            </a:r>
          </a:p>
          <a:p>
            <a:pPr lvl="1"/>
            <a:r>
              <a:rPr lang="en-US" dirty="0"/>
              <a:t>Update to email reflector</a:t>
            </a:r>
          </a:p>
          <a:p>
            <a:pPr lvl="1"/>
            <a:r>
              <a:rPr lang="en-US" dirty="0"/>
              <a:t>Post text contributions for 802.1 and 802.24 (mentor)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731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15699</TotalTime>
  <Words>471</Words>
  <Application>Microsoft Office PowerPoint</Application>
  <PresentationFormat>On-screen Show (4:3)</PresentationFormat>
  <Paragraphs>89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Helvetica</vt:lpstr>
      <vt:lpstr>Monotype Sorts</vt:lpstr>
      <vt:lpstr>Times New Roman</vt:lpstr>
      <vt:lpstr>Office Theme</vt:lpstr>
      <vt:lpstr>1_Default Design</vt:lpstr>
      <vt:lpstr>802.1 TSN Task Group 802.24 Vertical Applications TAG </vt:lpstr>
      <vt:lpstr>Agenda</vt:lpstr>
      <vt:lpstr>Guidelines for IEEE-SA Meetings</vt:lpstr>
      <vt:lpstr>White Paper Outline</vt:lpstr>
      <vt:lpstr>Discussion from March Meeting</vt:lpstr>
      <vt:lpstr>Discussion Notes</vt:lpstr>
      <vt:lpstr>PowerPoint Presentation</vt:lpstr>
      <vt:lpstr>Actions for July Plenary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353</cp:revision>
  <cp:lastPrinted>1998-02-10T13:28:06Z</cp:lastPrinted>
  <dcterms:created xsi:type="dcterms:W3CDTF">2015-05-13T21:49:41Z</dcterms:created>
  <dcterms:modified xsi:type="dcterms:W3CDTF">2017-06-14T15:36:56Z</dcterms:modified>
</cp:coreProperties>
</file>