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350" r:id="rId3"/>
    <p:sldId id="354" r:id="rId4"/>
    <p:sldId id="325" r:id="rId5"/>
    <p:sldId id="283" r:id="rId6"/>
    <p:sldId id="342" r:id="rId7"/>
    <p:sldId id="349" r:id="rId8"/>
    <p:sldId id="343" r:id="rId9"/>
    <p:sldId id="362" r:id="rId10"/>
    <p:sldId id="360" r:id="rId11"/>
    <p:sldId id="364" r:id="rId12"/>
    <p:sldId id="357" r:id="rId13"/>
    <p:sldId id="361" r:id="rId14"/>
    <p:sldId id="363" r:id="rId15"/>
    <p:sldId id="341" r:id="rId16"/>
    <p:sldId id="344" r:id="rId17"/>
    <p:sldId id="345" r:id="rId18"/>
    <p:sldId id="346" r:id="rId19"/>
    <p:sldId id="351" r:id="rId20"/>
    <p:sldId id="275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79" autoAdjust="0"/>
    <p:restoredTop sz="98083" autoAdjust="0"/>
  </p:normalViewPr>
  <p:slideViewPr>
    <p:cSldViewPr>
      <p:cViewPr varScale="1">
        <p:scale>
          <a:sx n="127" d="100"/>
          <a:sy n="127" d="100"/>
        </p:scale>
        <p:origin x="78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12-sgtg-sub-1-ghz-white-paper-draf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23-00-sgtg-dot1-dot24-liaison-request-to-pes-tsn-docx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3/24-13-0028-00-0000-draft-release-2-of-nistir-7761-2013-07-12-sgip-pap02wg-00009-pap2-v2.doc" TargetMode="External"/><Relationship Id="rId2" Type="http://schemas.openxmlformats.org/officeDocument/2006/relationships/hyperlink" Target="https://mentor.ieee.org/802.24/dcn/12/sg-12-0004-01-00sg-pap2-discussion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2016 Meeting</a:t>
            </a:r>
          </a:p>
          <a:p>
            <a:endParaRPr lang="en-US" dirty="0"/>
          </a:p>
          <a:p>
            <a:r>
              <a:rPr lang="en-US" dirty="0"/>
              <a:t>San Antonio, TX,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Wednesday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64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Wednesday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802.24.2 Liaison Update: </a:t>
            </a:r>
            <a:r>
              <a:rPr lang="en-US" dirty="0" err="1"/>
              <a:t>Wael</a:t>
            </a:r>
            <a:r>
              <a:rPr lang="en-US" dirty="0"/>
              <a:t> </a:t>
            </a:r>
            <a:r>
              <a:rPr lang="en-US" dirty="0" err="1"/>
              <a:t>Diab</a:t>
            </a:r>
            <a:endParaRPr lang="en-US" dirty="0"/>
          </a:p>
          <a:p>
            <a:pPr lvl="1"/>
            <a:r>
              <a:rPr lang="en-US" dirty="0"/>
              <a:t>To be posted to reflector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5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0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 Items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724402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P2030.5 Liaison Update (Bob </a:t>
            </a:r>
            <a:r>
              <a:rPr lang="en-US" dirty="0" err="1"/>
              <a:t>Heile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Completed comment resolutions – stuck on editing – getting outside expertise to help. </a:t>
            </a:r>
          </a:p>
          <a:p>
            <a:pPr lvl="1"/>
            <a:r>
              <a:rPr lang="en-US" dirty="0"/>
              <a:t>Held a P2030.5 Symposium in CA, including regulators from HI, CA, and BC. </a:t>
            </a:r>
          </a:p>
          <a:p>
            <a:pPr lvl="1"/>
            <a:r>
              <a:rPr lang="en-US" dirty="0"/>
              <a:t>Finding traction in managing DER (smart inverters and EV charging).</a:t>
            </a:r>
          </a:p>
          <a:p>
            <a:pPr lvl="1"/>
            <a:r>
              <a:rPr lang="en-US" dirty="0"/>
              <a:t>CPUC has mandated the use of P2030.5 as default.   HI and Korea following.</a:t>
            </a:r>
          </a:p>
          <a:p>
            <a:pPr lvl="1"/>
            <a:r>
              <a:rPr lang="en-US" dirty="0"/>
              <a:t>IEC PC118 met last month. Considering adopting P2030.5 under dual-logo program. Will move forward to submit P2030.5 as an adopted standard in IEC.</a:t>
            </a:r>
          </a:p>
          <a:p>
            <a:pPr lvl="1"/>
            <a:endParaRPr lang="en-US" dirty="0"/>
          </a:p>
          <a:p>
            <a:r>
              <a:rPr lang="en-US" dirty="0"/>
              <a:t>Approve Sub 1 GHz white paper</a:t>
            </a:r>
          </a:p>
          <a:p>
            <a:pPr lvl="1"/>
            <a:r>
              <a:rPr lang="en-US" dirty="0">
                <a:hlinkClick r:id="rId2"/>
              </a:rPr>
              <a:t>24-15-0029r12 </a:t>
            </a:r>
            <a:endParaRPr lang="en-US" dirty="0"/>
          </a:p>
          <a:p>
            <a:pPr lvl="1"/>
            <a:r>
              <a:rPr lang="en-US" dirty="0"/>
              <a:t>Motion to approve document 24-16-0036r0 for release.</a:t>
            </a:r>
          </a:p>
          <a:p>
            <a:pPr lvl="2"/>
            <a:r>
              <a:rPr lang="en-US" dirty="0"/>
              <a:t>Moved Apurva</a:t>
            </a:r>
          </a:p>
          <a:p>
            <a:pPr lvl="2"/>
            <a:r>
              <a:rPr lang="en-US" dirty="0"/>
              <a:t>Second Bob </a:t>
            </a:r>
            <a:r>
              <a:rPr lang="en-US" dirty="0" err="1"/>
              <a:t>Heile</a:t>
            </a:r>
            <a:endParaRPr lang="en-US" dirty="0"/>
          </a:p>
          <a:p>
            <a:pPr lvl="2"/>
            <a:r>
              <a:rPr lang="en-US" dirty="0"/>
              <a:t>Approved with unanimous consent</a:t>
            </a:r>
          </a:p>
          <a:p>
            <a:pPr lvl="1"/>
            <a:endParaRPr lang="en-US" dirty="0"/>
          </a:p>
          <a:p>
            <a:r>
              <a:rPr lang="en-US" dirty="0"/>
              <a:t>Review of contribution to ITU SG20 on behalf of 802.15  (Pat Kinney)</a:t>
            </a:r>
          </a:p>
          <a:p>
            <a:pPr lvl="1"/>
            <a:r>
              <a:rPr lang="en-US" dirty="0"/>
              <a:t>No Actions</a:t>
            </a:r>
          </a:p>
          <a:p>
            <a:endParaRPr lang="en-US" dirty="0"/>
          </a:p>
          <a:p>
            <a:r>
              <a:rPr lang="en-US" dirty="0"/>
              <a:t>802.24.2 Liaison Update  (</a:t>
            </a:r>
            <a:r>
              <a:rPr lang="en-US" dirty="0" err="1"/>
              <a:t>Wael</a:t>
            </a:r>
            <a:r>
              <a:rPr lang="en-US" dirty="0"/>
              <a:t> not present).  </a:t>
            </a:r>
          </a:p>
          <a:p>
            <a:pPr lvl="1"/>
            <a:r>
              <a:rPr lang="en-US" dirty="0"/>
              <a:t>Request to post to 802.24 reflector.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Wireless Matrix Update Topic</a:t>
            </a:r>
          </a:p>
          <a:p>
            <a:pPr lvl="1"/>
            <a:r>
              <a:rPr lang="en-US" dirty="0"/>
              <a:t>Further updating standards for Q 236. Our last submission was accepted without changes. It was not on November agenda, and not an open issue that needs action. There is no current opportunity to update.</a:t>
            </a:r>
          </a:p>
          <a:p>
            <a:pPr lvl="1"/>
            <a:r>
              <a:rPr lang="en-US" dirty="0"/>
              <a:t>Assuming SGIP Study Group is formed for NISTIR 7761 update, we will provide updated matrix for 802 standards. </a:t>
            </a:r>
          </a:p>
          <a:p>
            <a:pPr lvl="1"/>
            <a:r>
              <a:rPr lang="en-US" dirty="0"/>
              <a:t>Matrix Update assignments to be made upon confirmation of need. </a:t>
            </a:r>
          </a:p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Forward Link to 802.1 TSN introduction.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r>
              <a:rPr lang="en-US" dirty="0"/>
              <a:t>Adjourn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4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Development – July 2016 Initiation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July, 802.24 had a joint meeting with 802.1’s TSN TG to explore application of Time Sensitive Networks for utility applications.</a:t>
            </a:r>
          </a:p>
          <a:p>
            <a:endParaRPr lang="en-US" dirty="0"/>
          </a:p>
          <a:p>
            <a:r>
              <a:rPr lang="en-US" dirty="0"/>
              <a:t>Review Presentation to 802.1 in document 802.24-16-0022r0</a:t>
            </a:r>
          </a:p>
          <a:p>
            <a:pPr lvl="1"/>
            <a:r>
              <a:rPr lang="en-US" dirty="0"/>
              <a:t>Requested action was to Establish liaison with IEEE PES Power Systems Relay Committee (Communications Subcommittee) and the Substations Committee (SCADA Subcommittee) </a:t>
            </a:r>
          </a:p>
          <a:p>
            <a:pPr lvl="1"/>
            <a:endParaRPr lang="en-US" dirty="0"/>
          </a:p>
          <a:p>
            <a:r>
              <a:rPr lang="en-US" dirty="0"/>
              <a:t>Joint liaison request developed with 802.1 </a:t>
            </a:r>
          </a:p>
          <a:p>
            <a:pPr lvl="1"/>
            <a:r>
              <a:rPr lang="en-US" dirty="0"/>
              <a:t>Document </a:t>
            </a:r>
            <a:r>
              <a:rPr lang="en-US" dirty="0">
                <a:hlinkClick r:id="rId2"/>
              </a:rPr>
              <a:t>802.24-16-0023r0</a:t>
            </a:r>
            <a:endParaRPr lang="en-US" dirty="0"/>
          </a:p>
          <a:p>
            <a:pPr lvl="1"/>
            <a:r>
              <a:rPr lang="en-US" dirty="0"/>
              <a:t>Sent to PES chairs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676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for November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PES PSRC and Substation SCC have been reorganized  and will become the PSCC (Power Systems Communications and Cybersecurity) committee. (effective Jan 2017)</a:t>
            </a:r>
          </a:p>
          <a:p>
            <a:pPr lvl="1"/>
            <a:r>
              <a:rPr lang="en-US" dirty="0"/>
              <a:t>We should not expect to receive any official response to our Liaison Request letter until the new PSCC Committee meets in 2017.</a:t>
            </a:r>
          </a:p>
          <a:p>
            <a:r>
              <a:rPr lang="en-US" dirty="0"/>
              <a:t>However, the PES leadership that was present at ISGT expressed interest in collaboration.</a:t>
            </a:r>
          </a:p>
          <a:p>
            <a:pPr lvl="1"/>
            <a:r>
              <a:rPr lang="en-US" dirty="0"/>
              <a:t>Chair: Mike </a:t>
            </a:r>
            <a:r>
              <a:rPr lang="en-US" dirty="0" err="1"/>
              <a:t>Dood</a:t>
            </a:r>
            <a:r>
              <a:rPr lang="en-US" dirty="0"/>
              <a:t>   (Schweitzer Engineering Laboratories)</a:t>
            </a:r>
          </a:p>
          <a:p>
            <a:pPr lvl="1"/>
            <a:r>
              <a:rPr lang="en-US" dirty="0"/>
              <a:t>Vice Chair: Ken </a:t>
            </a:r>
            <a:r>
              <a:rPr lang="en-US" dirty="0" err="1"/>
              <a:t>Fodero</a:t>
            </a:r>
            <a:r>
              <a:rPr lang="en-US" dirty="0"/>
              <a:t> (Schweitzer Engineering Laboratories)</a:t>
            </a:r>
          </a:p>
          <a:p>
            <a:pPr lvl="1"/>
            <a:r>
              <a:rPr lang="en-US" dirty="0"/>
              <a:t>Secretary: Craig </a:t>
            </a:r>
            <a:r>
              <a:rPr lang="en-US" dirty="0" err="1"/>
              <a:t>Preuss</a:t>
            </a:r>
            <a:r>
              <a:rPr lang="en-US" dirty="0"/>
              <a:t> (Black and Veatch)</a:t>
            </a:r>
          </a:p>
          <a:p>
            <a:pPr lvl="1"/>
            <a:r>
              <a:rPr lang="en-US" dirty="0"/>
              <a:t>Past Chair: Dan Nordell (Xcel Energy)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472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development in Nov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TSN will be specified in  61850 through IEC. 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OPC, ODBA are adopting TSN (and also use 61850)</a:t>
            </a:r>
          </a:p>
          <a:p>
            <a:r>
              <a:rPr lang="en-US" dirty="0"/>
              <a:t>Key points the white paper</a:t>
            </a:r>
          </a:p>
          <a:p>
            <a:pPr lvl="1"/>
            <a:r>
              <a:rPr lang="en-US" dirty="0"/>
              <a:t>Describe how TSN works</a:t>
            </a:r>
          </a:p>
          <a:p>
            <a:pPr lvl="1"/>
            <a:r>
              <a:rPr lang="en-US" dirty="0"/>
              <a:t>Understand IEC 61850 activities and relationships</a:t>
            </a:r>
          </a:p>
          <a:p>
            <a:pPr lvl="1"/>
            <a:r>
              <a:rPr lang="en-US" dirty="0"/>
              <a:t>How standardized APIs are integrated into 61850</a:t>
            </a:r>
          </a:p>
          <a:p>
            <a:pPr lvl="1"/>
            <a:r>
              <a:rPr lang="en-US" dirty="0"/>
              <a:t>802.1Qbu, 802.3br, 802.1Qbv, 802.1Qca. </a:t>
            </a:r>
          </a:p>
          <a:p>
            <a:pPr lvl="1"/>
            <a:r>
              <a:rPr lang="en-US" dirty="0"/>
              <a:t>802.1Qca, </a:t>
            </a:r>
            <a:r>
              <a:rPr lang="en-US" dirty="0" err="1"/>
              <a:t>Qcb</a:t>
            </a:r>
            <a:r>
              <a:rPr lang="en-US" dirty="0"/>
              <a:t>, </a:t>
            </a:r>
            <a:r>
              <a:rPr lang="en-US" dirty="0" err="1"/>
              <a:t>Qch</a:t>
            </a:r>
            <a:r>
              <a:rPr lang="en-US" dirty="0"/>
              <a:t>, </a:t>
            </a:r>
            <a:r>
              <a:rPr lang="en-US" dirty="0" err="1"/>
              <a:t>Qci</a:t>
            </a:r>
            <a:r>
              <a:rPr lang="en-US" dirty="0"/>
              <a:t>, </a:t>
            </a:r>
            <a:r>
              <a:rPr lang="en-US" dirty="0" err="1"/>
              <a:t>Qcn</a:t>
            </a:r>
            <a:r>
              <a:rPr lang="en-US" dirty="0"/>
              <a:t>, </a:t>
            </a:r>
            <a:r>
              <a:rPr lang="en-US" dirty="0" err="1"/>
              <a:t>Qcr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Relationship to IETF DETNET</a:t>
            </a:r>
          </a:p>
          <a:p>
            <a:pPr lvl="1"/>
            <a:r>
              <a:rPr lang="en-US" dirty="0"/>
              <a:t>What is the opportunity for wireless standards to leverage?  DETNET could take advantage.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88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Session with 802.1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 PM2 after 802.24 closing</a:t>
            </a:r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Start an email discussion on 802.24 reflector and 802.1 reflector  (CC both)</a:t>
            </a:r>
          </a:p>
          <a:p>
            <a:pPr lvl="1"/>
            <a:r>
              <a:rPr lang="en-US" dirty="0"/>
              <a:t>Plan on another joint session in Jan 2017 (Atlanta)</a:t>
            </a:r>
          </a:p>
          <a:p>
            <a:pPr lvl="1"/>
            <a:r>
              <a:rPr lang="en-US" dirty="0"/>
              <a:t>Request Liaison response from PES PSRC committee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2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24-16-0033-00-0000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(Joint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“Thin draft” to be released as soon as possible. </a:t>
            </a:r>
          </a:p>
          <a:p>
            <a:pPr lvl="2"/>
            <a:r>
              <a:rPr lang="en-US" dirty="0"/>
              <a:t>ISO JTC1 WG10 is also developing an </a:t>
            </a:r>
            <a:r>
              <a:rPr lang="en-US" dirty="0" err="1"/>
              <a:t>IoT</a:t>
            </a:r>
            <a:r>
              <a:rPr lang="en-US" dirty="0"/>
              <a:t> document</a:t>
            </a:r>
          </a:p>
          <a:p>
            <a:pPr lvl="2"/>
            <a:r>
              <a:rPr lang="en-US" dirty="0"/>
              <a:t>Thin draft provides an opportunity for collaboration</a:t>
            </a:r>
          </a:p>
          <a:p>
            <a:pPr lvl="2"/>
            <a:r>
              <a:rPr lang="en-US" dirty="0"/>
              <a:t>Expected in 1Q 2017</a:t>
            </a:r>
          </a:p>
          <a:p>
            <a:pPr lvl="1"/>
            <a:r>
              <a:rPr lang="en-US" dirty="0"/>
              <a:t>Relationship to 24.2 </a:t>
            </a:r>
            <a:r>
              <a:rPr lang="en-US" dirty="0" err="1"/>
              <a:t>IoT</a:t>
            </a:r>
            <a:r>
              <a:rPr lang="en-US" dirty="0"/>
              <a:t> White Paper</a:t>
            </a:r>
          </a:p>
          <a:p>
            <a:pPr lvl="2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79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Item 1: Question 236 Draft revision of Report ITU-R SM.2351-0 </a:t>
            </a:r>
          </a:p>
          <a:p>
            <a:pPr lvl="1"/>
            <a:r>
              <a:rPr lang="en-US" dirty="0"/>
              <a:t>Complete</a:t>
            </a:r>
            <a:endParaRPr lang="en-US" sz="29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r>
              <a:rPr lang="en-US" dirty="0"/>
              <a:t>No regulatory items related to 802.24 present at this time.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802 Smart Grid Ad Hoc (pre-802.24)</a:t>
            </a:r>
          </a:p>
          <a:p>
            <a:pPr lvl="1"/>
            <a:r>
              <a:rPr lang="en-US" dirty="0">
                <a:hlinkClick r:id="rId2"/>
              </a:rPr>
              <a:t>https://mentor.ieee.org/802.24/dcn/12/sg-12-0004-01-00sg-pap2-discussion.pptx</a:t>
            </a:r>
            <a:endParaRPr lang="en-US" dirty="0"/>
          </a:p>
          <a:p>
            <a:pPr lvl="1"/>
            <a:r>
              <a:rPr lang="en-US" dirty="0"/>
              <a:t>Draft - release 2 of NISTIR 7761 2013-07-12_sgip-pap02wg_00009_pap2_v2 </a:t>
            </a:r>
            <a:r>
              <a:rPr lang="en-US" dirty="0">
                <a:hlinkClick r:id="rId3"/>
              </a:rPr>
              <a:t>802.24-13-0028r0</a:t>
            </a:r>
            <a:endParaRPr lang="en-US" dirty="0"/>
          </a:p>
          <a:p>
            <a:pPr lvl="1"/>
            <a:r>
              <a:rPr lang="en-US" dirty="0"/>
              <a:t>Latest version 802.24-13-0021r1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How to take the updated result and distribute. </a:t>
            </a:r>
          </a:p>
          <a:p>
            <a:r>
              <a:rPr lang="en-US" dirty="0"/>
              <a:t>We need to establish a plan to distribute and propagate the update, and replace older versions</a:t>
            </a:r>
          </a:p>
          <a:p>
            <a:r>
              <a:rPr lang="en-US" dirty="0"/>
              <a:t>802.24 can forward updates to SGIP, and request inclusion updated COS</a:t>
            </a:r>
          </a:p>
          <a:p>
            <a:endParaRPr lang="en-US" dirty="0"/>
          </a:p>
          <a:p>
            <a:r>
              <a:rPr lang="en-US" dirty="0"/>
              <a:t>Focus on updating the spreadsheet, and then align with ITU Q236. </a:t>
            </a:r>
          </a:p>
          <a:p>
            <a:pPr lvl="1"/>
            <a:r>
              <a:rPr lang="en-US" dirty="0"/>
              <a:t>3GPP has update the table for GSM and LTE into their response to question 236</a:t>
            </a:r>
          </a:p>
          <a:p>
            <a:pPr lvl="1"/>
            <a:r>
              <a:rPr lang="en-US" dirty="0" err="1"/>
              <a:t>Farroukh</a:t>
            </a:r>
            <a:r>
              <a:rPr lang="en-US" dirty="0"/>
              <a:t> will check into which document was provided by 3GPP. Document to WP1a (under review).  On Smart Grid.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We cannot update non-802 materials for a contribution to SGIP. </a:t>
            </a:r>
          </a:p>
          <a:p>
            <a:r>
              <a:rPr lang="en-US" dirty="0"/>
              <a:t>We have already submitted the 802 information to ITU. </a:t>
            </a:r>
          </a:p>
          <a:p>
            <a:endParaRPr lang="en-US" dirty="0"/>
          </a:p>
          <a:p>
            <a:r>
              <a:rPr lang="en-US" dirty="0"/>
              <a:t>Group consensus is to pursue an update to ITU, in the style of the 3GPP revision in document SP-160507_SMART_GRID.doc. </a:t>
            </a:r>
          </a:p>
          <a:p>
            <a:r>
              <a:rPr lang="en-US" dirty="0"/>
              <a:t>There is no urgency to initiate an effort within SGIP for NISTIR 7761 at this time. </a:t>
            </a:r>
          </a:p>
          <a:p>
            <a:pPr lvl="1"/>
            <a:r>
              <a:rPr lang="en-US" dirty="0"/>
              <a:t>Requires external coordination beyond the scope of 802.24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29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Identify most recent version of matrix</a:t>
            </a:r>
          </a:p>
          <a:p>
            <a:r>
              <a:rPr lang="en-US" dirty="0"/>
              <a:t>Assess gaps and errors</a:t>
            </a:r>
          </a:p>
          <a:p>
            <a:r>
              <a:rPr lang="en-US" dirty="0"/>
              <a:t>Assign 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Remove 16m, add 16s</a:t>
            </a:r>
          </a:p>
          <a:p>
            <a:pPr lvl="1"/>
            <a:r>
              <a:rPr lang="en-US" dirty="0"/>
              <a:t>802.11ah – need reviewer (</a:t>
            </a:r>
            <a:r>
              <a:rPr lang="en-US" dirty="0" err="1"/>
              <a:t>Yongho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Need to review top data rates  (802.15.4m)</a:t>
            </a:r>
          </a:p>
          <a:p>
            <a:pPr lvl="2"/>
            <a:r>
              <a:rPr lang="en-US" dirty="0"/>
              <a:t>Add new frequency bands (15.4-2015, 4u, and 4v)</a:t>
            </a:r>
          </a:p>
          <a:p>
            <a:pPr lvl="1"/>
            <a:r>
              <a:rPr lang="en-US" dirty="0"/>
              <a:t>802.22 – ask Apurva if he wants to contribute a column</a:t>
            </a:r>
          </a:p>
          <a:p>
            <a:endParaRPr lang="en-US" dirty="0"/>
          </a:p>
          <a:p>
            <a:r>
              <a:rPr lang="en-US" dirty="0"/>
              <a:t>Any drafts listed in matrix need to be publically available.  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11404</TotalTime>
  <Words>1244</Words>
  <Application>Microsoft Office PowerPoint</Application>
  <PresentationFormat>On-screen Show (4:3)</PresentationFormat>
  <Paragraphs>218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Office Theme</vt:lpstr>
      <vt:lpstr>802.24 Vertical Applications TAG</vt:lpstr>
      <vt:lpstr>802.24 Overview</vt:lpstr>
      <vt:lpstr>Monday 802.24.2</vt:lpstr>
      <vt:lpstr>Tuesday 802.24.1</vt:lpstr>
      <vt:lpstr>ITU and Radio Regulatory Items</vt:lpstr>
      <vt:lpstr>Update of PAP2 Wireless Matrix</vt:lpstr>
      <vt:lpstr>Discussion on Wireless Matrix</vt:lpstr>
      <vt:lpstr>Update Plan</vt:lpstr>
      <vt:lpstr>Publicizing White Paper Releases</vt:lpstr>
      <vt:lpstr> Wednesday </vt:lpstr>
      <vt:lpstr> Wednesday </vt:lpstr>
      <vt:lpstr>Wednesday 802.24.1 Smart Grid TG</vt:lpstr>
      <vt:lpstr>Wednesday 802.24.1 Items</vt:lpstr>
      <vt:lpstr>802.24 TAG closing</vt:lpstr>
      <vt:lpstr>802.24 White paper on TSN</vt:lpstr>
      <vt:lpstr>TSN Development – July 2016 Initiation</vt:lpstr>
      <vt:lpstr>Update for November</vt:lpstr>
      <vt:lpstr>Plans for TSN development in Nov</vt:lpstr>
      <vt:lpstr>Joint Session with 802.1 TSN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272</cp:revision>
  <cp:lastPrinted>1998-02-10T13:28:06Z</cp:lastPrinted>
  <dcterms:created xsi:type="dcterms:W3CDTF">2015-05-13T21:49:41Z</dcterms:created>
  <dcterms:modified xsi:type="dcterms:W3CDTF">2016-11-09T23:53:28Z</dcterms:modified>
</cp:coreProperties>
</file>