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6" r:id="rId3"/>
    <p:sldId id="285" r:id="rId4"/>
    <p:sldId id="270" r:id="rId5"/>
    <p:sldId id="335" r:id="rId6"/>
    <p:sldId id="319" r:id="rId7"/>
    <p:sldId id="331" r:id="rId8"/>
    <p:sldId id="332" r:id="rId9"/>
    <p:sldId id="333" r:id="rId10"/>
    <p:sldId id="334" r:id="rId11"/>
    <p:sldId id="325" r:id="rId12"/>
    <p:sldId id="337" r:id="rId13"/>
    <p:sldId id="318" r:id="rId14"/>
    <p:sldId id="283" r:id="rId15"/>
    <p:sldId id="338" r:id="rId16"/>
    <p:sldId id="323" r:id="rId17"/>
    <p:sldId id="328" r:id="rId18"/>
    <p:sldId id="341" r:id="rId19"/>
    <p:sldId id="336" r:id="rId20"/>
    <p:sldId id="322" r:id="rId21"/>
    <p:sldId id="309" r:id="rId22"/>
    <p:sldId id="276" r:id="rId23"/>
    <p:sldId id="339" r:id="rId24"/>
    <p:sldId id="340" r:id="rId25"/>
    <p:sldId id="275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98083" autoAdjust="0"/>
  </p:normalViewPr>
  <p:slideViewPr>
    <p:cSldViewPr>
      <p:cViewPr varScale="1">
        <p:scale>
          <a:sx n="87" d="100"/>
          <a:sy n="87" d="100"/>
        </p:scale>
        <p:origin x="153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802.24-16-00028r1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8-sgtg-sub-1-ghz-white-paper-draft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17-00-sgtg-cellular-comparison-white-paper-outline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25-00-IoTg-iic-liaison-report-to-802-24-july-2016.pdf" TargetMode="External"/><Relationship Id="rId2" Type="http://schemas.openxmlformats.org/officeDocument/2006/relationships/hyperlink" Target="https://mentor.ieee.org/802.24/dcn/16/24-16-0026-00-IoTg-ieee-802-24-2-liaison-activity-report-july-2016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2016 Closing Report</a:t>
            </a:r>
          </a:p>
          <a:p>
            <a:endParaRPr lang="en-US" dirty="0"/>
          </a:p>
          <a:p>
            <a:r>
              <a:rPr lang="en-US" dirty="0"/>
              <a:t>San Diego, CA,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whitepaper on Single-pair Ethernet PHYs for </a:t>
            </a:r>
            <a:r>
              <a:rPr lang="en-US" dirty="0" err="1"/>
              <a:t>IoT</a:t>
            </a:r>
            <a:endParaRPr lang="en-US" dirty="0"/>
          </a:p>
          <a:p>
            <a:pPr lvl="1"/>
            <a:r>
              <a:rPr lang="en-US" dirty="0"/>
              <a:t>George Zimmerman</a:t>
            </a:r>
          </a:p>
          <a:p>
            <a:pPr lvl="1"/>
            <a:r>
              <a:rPr lang="en-US" dirty="0"/>
              <a:t>Document 802.24-16-0021r0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0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(Ben), 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</a:t>
            </a:r>
          </a:p>
          <a:p>
            <a:r>
              <a:rPr lang="en-US" dirty="0"/>
              <a:t>Tim – turn cellular comparison discussion slide into outline document and post</a:t>
            </a:r>
          </a:p>
          <a:p>
            <a:pPr lvl="1"/>
            <a:r>
              <a:rPr lang="en-US" dirty="0"/>
              <a:t>Done: document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pPr lvl="1"/>
            <a:r>
              <a:rPr lang="en-US" dirty="0"/>
              <a:t>Volunteers for content requested</a:t>
            </a:r>
          </a:p>
          <a:p>
            <a:pPr lvl="2"/>
            <a:r>
              <a:rPr lang="en-US" dirty="0"/>
              <a:t>Ludwig can provide reference to Industrial Automation (Industry 4.0) requirements.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/>
              <a:t>No update at this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WP1A  - Question 236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provided response November 2015</a:t>
            </a:r>
          </a:p>
          <a:p>
            <a:pPr lvl="1"/>
            <a:r>
              <a:rPr lang="en-US" dirty="0">
                <a:hlinkClick r:id="rId2"/>
              </a:rPr>
              <a:t>802.24 TAG Comments on Report ITU-R SM.2351-0 - Smart grid utility management systems.docx</a:t>
            </a:r>
            <a:endParaRPr lang="en-US" dirty="0"/>
          </a:p>
          <a:p>
            <a:r>
              <a:rPr lang="en-US" dirty="0"/>
              <a:t>Review feedback and response from ITU</a:t>
            </a:r>
          </a:p>
          <a:p>
            <a:pPr lvl="1"/>
            <a:r>
              <a:rPr lang="en-US" sz="2200" dirty="0"/>
              <a:t>Follow up:  </a:t>
            </a:r>
          </a:p>
          <a:p>
            <a:pPr lvl="2"/>
            <a:r>
              <a:rPr lang="en-US" sz="1300" dirty="0"/>
              <a:t>“Document 1/26          Draft revision of Report ITU-R SM.2351-0 – Smart grid utility management systems  SG 1 approved the draft revised Report from WP 1A without comment.”</a:t>
            </a:r>
          </a:p>
          <a:p>
            <a:pPr lvl="2"/>
            <a:r>
              <a:rPr lang="en-US" sz="1300" dirty="0"/>
              <a:t>From Chairman’s report</a:t>
            </a:r>
          </a:p>
          <a:p>
            <a:pPr lvl="1"/>
            <a:endParaRPr lang="en-US" sz="1600" dirty="0"/>
          </a:p>
          <a:p>
            <a:r>
              <a:rPr lang="en-US" sz="2000" dirty="0"/>
              <a:t>Potential follow up on “beam forming” wireless power transformer at 2450 </a:t>
            </a:r>
            <a:r>
              <a:rPr lang="en-US" sz="2000" dirty="0" err="1"/>
              <a:t>MHz.</a:t>
            </a:r>
            <a:endParaRPr lang="en-US" sz="2000" dirty="0"/>
          </a:p>
          <a:p>
            <a:pPr lvl="1"/>
            <a:r>
              <a:rPr lang="en-US" sz="2000" dirty="0"/>
              <a:t>Email to the EC.  Any response would have to be approved in Warsaw and approved by EC on teleconference. </a:t>
            </a:r>
          </a:p>
          <a:p>
            <a:pPr lvl="1"/>
            <a:r>
              <a:rPr lang="en-US" dirty="0"/>
              <a:t>Liaison from WP1A’s meeting earlier this month has been received. Due to the size of the document I have posted it on the RR-TAG Mentor website as 18-16-0044.</a:t>
            </a:r>
            <a:endParaRPr lang="en-US" sz="2000" dirty="0"/>
          </a:p>
          <a:p>
            <a:r>
              <a:rPr lang="en-US" dirty="0"/>
              <a:t>802.24 will check with 802.11 and 802.15 chairs and discuss potential response.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r>
              <a:rPr lang="en-US" sz="2400" dirty="0">
                <a:hlinkClick r:id="rId2"/>
              </a:rPr>
              <a:t>Updates from May meeting in r8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Action: subgroup to finish and release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comparisons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White paper on NB-LTE, Cellular IoT, LTE-U vs IEEE 802 standards in smart grid applications. </a:t>
            </a:r>
          </a:p>
          <a:p>
            <a:r>
              <a:rPr lang="en-US" dirty="0"/>
              <a:t>Technical comparisons</a:t>
            </a:r>
          </a:p>
          <a:p>
            <a:r>
              <a:rPr lang="en-US" dirty="0"/>
              <a:t>Potential coexistence issues  </a:t>
            </a:r>
          </a:p>
          <a:p>
            <a:pPr lvl="1"/>
            <a:r>
              <a:rPr lang="en-US" dirty="0"/>
              <a:t>Matt Gillmore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Cellular comparisons white paper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8001000" cy="49514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Start working from </a:t>
            </a:r>
            <a:r>
              <a:rPr lang="en-US" dirty="0">
                <a:hlinkClick r:id="rId2"/>
              </a:rPr>
              <a:t>24-16-0017r0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pPr lvl="1"/>
            <a:r>
              <a:rPr lang="en-US" dirty="0"/>
              <a:t>Review outline and comment</a:t>
            </a:r>
          </a:p>
          <a:p>
            <a:pPr lvl="1"/>
            <a:r>
              <a:rPr lang="en-US" dirty="0"/>
              <a:t>Tuesday, seek volunteers for paragraph contributions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The group decides to not pursue this white paper currently. The draft will be tabled. </a:t>
            </a:r>
          </a:p>
          <a:p>
            <a:pPr lvl="1"/>
            <a:r>
              <a:rPr lang="en-US" dirty="0"/>
              <a:t>The group suggested an update to the wireless matrix from SGIP PAP2 would be a more valuable pursuit in the near term.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6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Subgroup to complete Sub 1 GHz white paper</a:t>
            </a:r>
          </a:p>
          <a:p>
            <a:pPr lvl="1"/>
            <a:r>
              <a:rPr lang="en-US" dirty="0"/>
              <a:t>Follow up on ITU Wireless Power Transfer issue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r>
              <a:rPr lang="en-US" dirty="0"/>
              <a:t>None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998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Meet with 802.1 TSN to explore application of Time Sensitive Networks for utility applications</a:t>
            </a:r>
          </a:p>
          <a:p>
            <a:endParaRPr lang="en-US" dirty="0"/>
          </a:p>
          <a:p>
            <a:r>
              <a:rPr lang="en-US" dirty="0"/>
              <a:t>Presentation to 802.1 in document 802.24-16-0022r0</a:t>
            </a:r>
          </a:p>
          <a:p>
            <a:pPr lvl="1"/>
            <a:r>
              <a:rPr lang="en-US" dirty="0"/>
              <a:t>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9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- 24-16-0018-00-0000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77272"/>
              </p:ext>
            </p:extLst>
          </p:nvPr>
        </p:nvGraphicFramePr>
        <p:xfrm>
          <a:off x="685799" y="990601"/>
          <a:ext cx="7467601" cy="495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648">
                  <a:extLst>
                    <a:ext uri="{9D8B030D-6E8A-4147-A177-3AD203B41FA5}">
                      <a16:colId xmlns:a16="http://schemas.microsoft.com/office/drawing/2014/main" val="3115175734"/>
                    </a:ext>
                  </a:extLst>
                </a:gridCol>
                <a:gridCol w="4923940">
                  <a:extLst>
                    <a:ext uri="{9D8B030D-6E8A-4147-A177-3AD203B41FA5}">
                      <a16:colId xmlns:a16="http://schemas.microsoft.com/office/drawing/2014/main" val="1975915667"/>
                    </a:ext>
                  </a:extLst>
                </a:gridCol>
                <a:gridCol w="929576">
                  <a:extLst>
                    <a:ext uri="{9D8B030D-6E8A-4147-A177-3AD203B41FA5}">
                      <a16:colId xmlns:a16="http://schemas.microsoft.com/office/drawing/2014/main" val="2785125576"/>
                    </a:ext>
                  </a:extLst>
                </a:gridCol>
                <a:gridCol w="464789">
                  <a:extLst>
                    <a:ext uri="{9D8B030D-6E8A-4147-A177-3AD203B41FA5}">
                      <a16:colId xmlns:a16="http://schemas.microsoft.com/office/drawing/2014/main" val="3307518495"/>
                    </a:ext>
                  </a:extLst>
                </a:gridCol>
                <a:gridCol w="574648">
                  <a:extLst>
                    <a:ext uri="{9D8B030D-6E8A-4147-A177-3AD203B41FA5}">
                      <a16:colId xmlns:a16="http://schemas.microsoft.com/office/drawing/2014/main" val="3845995111"/>
                    </a:ext>
                  </a:extLst>
                </a:gridCol>
              </a:tblGrid>
              <a:tr h="1529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Agenda - July 2016, San Diego, CA, USA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24-16-0018-00-0000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613393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5222879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81599150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657746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50062239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of Agenda / 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339595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34487886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May TAG minutes  24-16-0016-00-0000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56391697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IoT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7635554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Liaison Coordinator's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89898162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611792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809888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Proposed whitepaper on Single-pair Ethernet PHYs for IoT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Zimmerman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94648030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71310587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730944413"/>
                  </a:ext>
                </a:extLst>
              </a:tr>
              <a:tr h="171517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5302746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480348957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16685007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483046174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64081052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94036548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Liaison Report from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931147937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Input to ITU WP1A on Question 236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Lynch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61348539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Finalization of Sub-GHz Whitepaper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047229796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Whitepaper Development: Considerations of commercial LTE vs 802 networks in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 Gillmore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88267515"/>
                  </a:ext>
                </a:extLst>
              </a:tr>
              <a:tr h="157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926155063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097722505"/>
                  </a:ext>
                </a:extLst>
              </a:tr>
              <a:tr h="152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22871515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157993162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Meet with 802.1 TSN to explore application of Time Senstive Networks for utility applications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 / Parsons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3465185008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closing - action items, plans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2674824810"/>
                  </a:ext>
                </a:extLst>
              </a:tr>
              <a:tr h="1429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5:10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974" marR="5974" marT="5974" marB="0" anchor="b"/>
                </a:tc>
                <a:extLst>
                  <a:ext uri="{0D108BD9-81ED-4DB2-BD59-A6C34878D82A}">
                    <a16:rowId xmlns:a16="http://schemas.microsoft.com/office/drawing/2014/main" val="162287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Approved March minutes </a:t>
            </a:r>
          </a:p>
          <a:p>
            <a:pPr lvl="1"/>
            <a:r>
              <a:rPr lang="en-US" dirty="0"/>
              <a:t>24-16-00016-01-0000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r>
              <a:rPr lang="en-US" dirty="0"/>
              <a:t>Meeting Planner Reminders: PURCHASE SOCIAL TICKETS</a:t>
            </a:r>
          </a:p>
          <a:p>
            <a:pPr lvl="1"/>
            <a:r>
              <a:rPr lang="en-US" dirty="0"/>
              <a:t>TECHNICALLY FUNNY IEEE 802 Social Event</a:t>
            </a:r>
          </a:p>
          <a:p>
            <a:pPr lvl="1"/>
            <a:r>
              <a:rPr lang="en-US" dirty="0"/>
              <a:t>Tickets available until 1:30 PM Tuesday July 26, 2016.</a:t>
            </a:r>
          </a:p>
          <a:p>
            <a:pPr lvl="1"/>
            <a:r>
              <a:rPr lang="en-US" dirty="0"/>
              <a:t>Featuring Acclaimed Tech Industry Comedian Don McMillan on Wednesday  July 27th from 6:30 PM to 9:30 PM.</a:t>
            </a:r>
          </a:p>
          <a:p>
            <a:pPr lvl="1"/>
            <a:r>
              <a:rPr lang="en-US" dirty="0"/>
              <a:t>http://802world.org/plenary/social/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 Paper Contest Winner</a:t>
            </a:r>
          </a:p>
          <a:p>
            <a:endParaRPr lang="en-US" dirty="0"/>
          </a:p>
          <a:p>
            <a:r>
              <a:rPr lang="en-US" dirty="0"/>
              <a:t>The winner is </a:t>
            </a:r>
            <a:r>
              <a:rPr lang="en-US" dirty="0" err="1"/>
              <a:t>Meareg</a:t>
            </a:r>
            <a:r>
              <a:rPr lang="en-US" dirty="0"/>
              <a:t> </a:t>
            </a:r>
            <a:r>
              <a:rPr lang="en-US" dirty="0" err="1"/>
              <a:t>Abreha</a:t>
            </a:r>
            <a:r>
              <a:rPr lang="en-US" dirty="0"/>
              <a:t> </a:t>
            </a:r>
            <a:r>
              <a:rPr lang="en-US" dirty="0" err="1"/>
              <a:t>Hailemariam</a:t>
            </a:r>
            <a:endParaRPr lang="en-US" dirty="0"/>
          </a:p>
          <a:p>
            <a:r>
              <a:rPr lang="en-US" dirty="0"/>
              <a:t>The paper is entitled "History and Implementation of the IEEE 802 Security Architecture" </a:t>
            </a:r>
          </a:p>
          <a:p>
            <a:endParaRPr lang="en-US" dirty="0"/>
          </a:p>
          <a:p>
            <a:r>
              <a:rPr lang="en-US" dirty="0" err="1"/>
              <a:t>Meareg</a:t>
            </a:r>
            <a:r>
              <a:rPr lang="en-US" dirty="0"/>
              <a:t> is scheduled to present twice:</a:t>
            </a:r>
          </a:p>
          <a:p>
            <a:pPr lvl="1"/>
            <a:r>
              <a:rPr lang="en-US" dirty="0"/>
              <a:t>802.11 WNG (AM1  8-10 on Tuesday, July 26)</a:t>
            </a:r>
          </a:p>
          <a:p>
            <a:pPr lvl="1"/>
            <a:r>
              <a:rPr lang="en-US" dirty="0"/>
              <a:t>802.15 WNG (AM2.5 11:30 Wednesday July 27th)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 dirty="0" err="1"/>
              <a:t>IoT</a:t>
            </a:r>
            <a:r>
              <a:rPr lang="en-US" sz="4400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802.24-16-0026r0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3"/>
              </a:rPr>
              <a:t>802.24-16-0025r0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1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35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9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9657</TotalTime>
  <Words>1381</Words>
  <Application>Microsoft Office PowerPoint</Application>
  <PresentationFormat>On-screen Show (4:3)</PresentationFormat>
  <Paragraphs>344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- 24-16-0018-00-0000</vt:lpstr>
      <vt:lpstr>Monday: 802.24 TAG</vt:lpstr>
      <vt:lpstr>Monday: 802.24 TAG</vt:lpstr>
      <vt:lpstr>Monday 802.24.2</vt:lpstr>
      <vt:lpstr>Tuesday: 802.24.2</vt:lpstr>
      <vt:lpstr>802.24.2</vt:lpstr>
      <vt:lpstr>802.24.2</vt:lpstr>
      <vt:lpstr>802.24.2</vt:lpstr>
      <vt:lpstr>Tuesday 802.24.1</vt:lpstr>
      <vt:lpstr>Action Items</vt:lpstr>
      <vt:lpstr>P2030.5 Liaison Report</vt:lpstr>
      <vt:lpstr>ITU WP1A  - Question 236</vt:lpstr>
      <vt:lpstr>Sub 1 GHz White Paper </vt:lpstr>
      <vt:lpstr>Cellular comparisons white paper</vt:lpstr>
      <vt:lpstr>Cellular comparisons white paper outline</vt:lpstr>
      <vt:lpstr>White paper on TSN</vt:lpstr>
      <vt:lpstr>Future Opportunities Tracking (1)</vt:lpstr>
      <vt:lpstr>Future Opportunities Tracking (2)</vt:lpstr>
      <vt:lpstr>Future Opportunities Tracking (3)</vt:lpstr>
      <vt:lpstr>802.24 TAG closing</vt:lpstr>
      <vt:lpstr>Wednesday 802.24.1</vt:lpstr>
      <vt:lpstr>White Paper on TSN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204</cp:revision>
  <cp:lastPrinted>1998-02-10T13:28:06Z</cp:lastPrinted>
  <dcterms:created xsi:type="dcterms:W3CDTF">2015-05-13T21:49:41Z</dcterms:created>
  <dcterms:modified xsi:type="dcterms:W3CDTF">2016-08-23T22:23:35Z</dcterms:modified>
</cp:coreProperties>
</file>