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7" r:id="rId2"/>
  </p:sldMasterIdLst>
  <p:notesMasterIdLst>
    <p:notesMasterId r:id="rId21"/>
  </p:notesMasterIdLst>
  <p:handoutMasterIdLst>
    <p:handoutMasterId r:id="rId22"/>
  </p:handoutMasterIdLst>
  <p:sldIdLst>
    <p:sldId id="258" r:id="rId3"/>
    <p:sldId id="260" r:id="rId4"/>
    <p:sldId id="256" r:id="rId5"/>
    <p:sldId id="259" r:id="rId6"/>
    <p:sldId id="264" r:id="rId7"/>
    <p:sldId id="261" r:id="rId8"/>
    <p:sldId id="269" r:id="rId9"/>
    <p:sldId id="262" r:id="rId10"/>
    <p:sldId id="270" r:id="rId11"/>
    <p:sldId id="272" r:id="rId12"/>
    <p:sldId id="267" r:id="rId13"/>
    <p:sldId id="268" r:id="rId14"/>
    <p:sldId id="271" r:id="rId15"/>
    <p:sldId id="273" r:id="rId16"/>
    <p:sldId id="274" r:id="rId17"/>
    <p:sldId id="266" r:id="rId18"/>
    <p:sldId id="276" r:id="rId19"/>
    <p:sldId id="275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17" autoAdjust="0"/>
    <p:restoredTop sz="94660"/>
  </p:normalViewPr>
  <p:slideViewPr>
    <p:cSldViewPr>
      <p:cViewPr varScale="1">
        <p:scale>
          <a:sx n="103" d="100"/>
          <a:sy n="103" d="100"/>
        </p:scale>
        <p:origin x="120" y="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CE39CEA-7F87-4F22-9B0A-AE21F71D7166}" type="slidenum">
              <a:rPr lang="en-US" altLang="en-US" sz="1300">
                <a:solidFill>
                  <a:srgbClr val="000000"/>
                </a:solidFill>
              </a:rPr>
              <a:pPr/>
              <a:t>2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955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6788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</a:p>
        </p:txBody>
      </p:sp>
    </p:spTree>
    <p:extLst>
      <p:ext uri="{BB962C8B-B14F-4D97-AF65-F5344CB8AC3E}">
        <p14:creationId xmlns:p14="http://schemas.microsoft.com/office/powerpoint/2010/main" val="3494884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898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750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396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654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86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3181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34451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4568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8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2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3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30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94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</a:t>
            </a:r>
            <a:r>
              <a:rPr lang="en-US" altLang="en-US" sz="1400" b="1" dirty="0" smtClean="0"/>
              <a:t>802.24-15-0020r0</a:t>
            </a:r>
            <a:endParaRPr lang="en-US" altLang="en-US" sz="14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 smtClean="0"/>
              <a:t>July 2015</a:t>
            </a:r>
            <a:endParaRPr lang="en-US" alt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 flipV="1">
            <a:off x="533400" y="6477000"/>
            <a:ext cx="6746875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029" name="Picture 12" descr="ieeeblu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6281738"/>
            <a:ext cx="10668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19"/>
          <p:cNvSpPr>
            <a:spLocks noChangeArrowheads="1"/>
          </p:cNvSpPr>
          <p:nvPr userDrawn="1"/>
        </p:nvSpPr>
        <p:spPr bwMode="auto">
          <a:xfrm>
            <a:off x="4375150" y="6527800"/>
            <a:ext cx="9667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100" smtClean="0">
                <a:solidFill>
                  <a:srgbClr val="000099"/>
                </a:solidFill>
                <a:latin typeface="Arial" charset="0"/>
                <a:cs typeface="Arial" charset="0"/>
              </a:rPr>
              <a:t>25 Mar 2008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5867400"/>
            <a:ext cx="2895600" cy="92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462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stds-802-all@listserv.ieee.org" TargetMode="External"/><Relationship Id="rId2" Type="http://schemas.openxmlformats.org/officeDocument/2006/relationships/hyperlink" Target="http://mentor.ieee.org/802.24/document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 smtClean="0"/>
              <a:t>802.24 Vertical Application TAG</a:t>
            </a:r>
            <a:endParaRPr lang="en-US" altLang="en-US" sz="36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July 2015 Meeting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802.24 TAG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8879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 Student Paper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Task: Define topic or set of topics</a:t>
            </a:r>
          </a:p>
          <a:p>
            <a:pPr lvl="1"/>
            <a:r>
              <a:rPr lang="en-US" dirty="0" smtClean="0"/>
              <a:t>Coexistence (improve on </a:t>
            </a:r>
            <a:r>
              <a:rPr lang="en-US" dirty="0" err="1" smtClean="0"/>
              <a:t>Coex</a:t>
            </a:r>
            <a:r>
              <a:rPr lang="en-US" dirty="0" smtClean="0"/>
              <a:t> Assurance)  James Gilb</a:t>
            </a:r>
          </a:p>
          <a:p>
            <a:pPr lvl="1"/>
            <a:r>
              <a:rPr lang="en-US" dirty="0" smtClean="0"/>
              <a:t>Regulatory (TVWS, </a:t>
            </a:r>
            <a:r>
              <a:rPr lang="en-US" dirty="0" err="1" smtClean="0"/>
              <a:t>etc</a:t>
            </a:r>
            <a:r>
              <a:rPr lang="en-US" dirty="0" smtClean="0"/>
              <a:t>)  James</a:t>
            </a:r>
          </a:p>
          <a:p>
            <a:pPr lvl="1"/>
            <a:r>
              <a:rPr lang="en-US" dirty="0" smtClean="0"/>
              <a:t>Implications of LBT rules in regulator domains, shared spectrum  (Ruben S)</a:t>
            </a:r>
          </a:p>
          <a:p>
            <a:pPr lvl="1"/>
            <a:r>
              <a:rPr lang="en-US" dirty="0" smtClean="0"/>
              <a:t>Guide and History of an 802 WG (</a:t>
            </a:r>
            <a:r>
              <a:rPr lang="en-US" dirty="0" err="1" smtClean="0"/>
              <a:t>Demir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New ideas for standards or amendments (Steve Pope)</a:t>
            </a:r>
          </a:p>
          <a:p>
            <a:pPr lvl="1"/>
            <a:r>
              <a:rPr lang="en-US" dirty="0" smtClean="0"/>
              <a:t>History and implementation of security architecture (</a:t>
            </a:r>
            <a:r>
              <a:rPr lang="en-US" dirty="0" err="1" smtClean="0"/>
              <a:t>Demir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(contributions sent in by end of June)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1075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of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Open to students worldwide</a:t>
            </a:r>
          </a:p>
          <a:p>
            <a:r>
              <a:rPr lang="en-US" dirty="0" smtClean="0"/>
              <a:t>Three places </a:t>
            </a:r>
          </a:p>
          <a:p>
            <a:r>
              <a:rPr lang="en-US" dirty="0" smtClean="0"/>
              <a:t>Various prizes</a:t>
            </a:r>
          </a:p>
          <a:p>
            <a:pPr lvl="1"/>
            <a:r>
              <a:rPr lang="en-US" dirty="0" smtClean="0"/>
              <a:t>Top 3 get travel stipend, comp hotel (</a:t>
            </a:r>
            <a:r>
              <a:rPr lang="en-US" dirty="0" err="1" smtClean="0"/>
              <a:t>tbd</a:t>
            </a:r>
            <a:r>
              <a:rPr lang="en-US" dirty="0" smtClean="0"/>
              <a:t>)	</a:t>
            </a:r>
          </a:p>
          <a:p>
            <a:pPr lvl="2"/>
            <a:r>
              <a:rPr lang="en-US" dirty="0" smtClean="0"/>
              <a:t>Need based – if local university doesn’t</a:t>
            </a:r>
          </a:p>
          <a:p>
            <a:pPr lvl="1"/>
            <a:r>
              <a:rPr lang="en-US" dirty="0" smtClean="0"/>
              <a:t>Top 10 are offered presentation and meeting fee waiver</a:t>
            </a:r>
            <a:endParaRPr lang="en-US" dirty="0"/>
          </a:p>
          <a:p>
            <a:r>
              <a:rPr lang="en-US" dirty="0" smtClean="0"/>
              <a:t>All finalists have to provide presentation in addition to paper</a:t>
            </a:r>
          </a:p>
          <a:p>
            <a:r>
              <a:rPr lang="en-US" dirty="0" smtClean="0"/>
              <a:t>Schedule:</a:t>
            </a:r>
          </a:p>
          <a:p>
            <a:pPr lvl="1"/>
            <a:r>
              <a:rPr lang="en-US" dirty="0" smtClean="0"/>
              <a:t>Contest announced September 2015</a:t>
            </a:r>
          </a:p>
          <a:p>
            <a:pPr lvl="1"/>
            <a:r>
              <a:rPr lang="en-US" dirty="0" smtClean="0"/>
              <a:t>Papers Due January 2016</a:t>
            </a:r>
          </a:p>
          <a:p>
            <a:pPr lvl="1"/>
            <a:r>
              <a:rPr lang="en-US" dirty="0" smtClean="0"/>
              <a:t>Winners announced in March 2016</a:t>
            </a:r>
          </a:p>
          <a:p>
            <a:pPr lvl="1"/>
            <a:r>
              <a:rPr lang="en-US" dirty="0" smtClean="0"/>
              <a:t>Papers presented July 2016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2340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802.24.1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989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PAP 2 Wireless Matrix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Wireless Characteristics Matrix was started in PAP </a:t>
            </a:r>
            <a:r>
              <a:rPr lang="en-US" dirty="0" smtClean="0"/>
              <a:t>2</a:t>
            </a:r>
          </a:p>
          <a:p>
            <a:pPr lvl="1"/>
            <a:r>
              <a:rPr lang="en-US" dirty="0" smtClean="0"/>
              <a:t>PAP </a:t>
            </a:r>
            <a:r>
              <a:rPr lang="en-US" dirty="0"/>
              <a:t>2 ended before all the updates provided by IEEE 802 were included in the matrix.  </a:t>
            </a:r>
          </a:p>
          <a:p>
            <a:r>
              <a:rPr lang="en-US" dirty="0" smtClean="0"/>
              <a:t>“</a:t>
            </a:r>
            <a:r>
              <a:rPr lang="en-US" dirty="0"/>
              <a:t>Ask The Expert” webinar last </a:t>
            </a:r>
            <a:r>
              <a:rPr lang="en-US" dirty="0" smtClean="0"/>
              <a:t>year</a:t>
            </a:r>
          </a:p>
          <a:p>
            <a:pPr lvl="1"/>
            <a:r>
              <a:rPr lang="en-US" dirty="0" smtClean="0"/>
              <a:t>SGIP </a:t>
            </a:r>
            <a:r>
              <a:rPr lang="en-US" dirty="0"/>
              <a:t>is still linking to this version of the matrix:  Copy of Consolidated_Wireless_Characteristics_Matrix2_09-03-13.xlsx  </a:t>
            </a:r>
            <a:endParaRPr lang="en-US" dirty="0" smtClean="0"/>
          </a:p>
          <a:p>
            <a:pPr lvl="1"/>
            <a:r>
              <a:rPr lang="en-US" dirty="0" smtClean="0"/>
              <a:t>An updated matrix </a:t>
            </a:r>
            <a:r>
              <a:rPr lang="en-US" dirty="0"/>
              <a:t>has never been released.   (note it is still at the old NIST </a:t>
            </a:r>
            <a:r>
              <a:rPr lang="en-US" dirty="0" err="1"/>
              <a:t>twiki</a:t>
            </a:r>
            <a:r>
              <a:rPr lang="en-US" dirty="0"/>
              <a:t> web site, not at SGIP.org)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3857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 2 Wireless Matrix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Steps to update</a:t>
            </a:r>
          </a:p>
          <a:p>
            <a:pPr lvl="1"/>
            <a:r>
              <a:rPr lang="en-US" dirty="0" smtClean="0"/>
              <a:t>Find the latest version of the matrix and all 802 contributions.</a:t>
            </a:r>
          </a:p>
          <a:p>
            <a:pPr lvl="1"/>
            <a:r>
              <a:rPr lang="en-US" dirty="0" smtClean="0"/>
              <a:t>Apply any further updates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Provide updated Matrix to SGIP and request hosting and links to make it visible and available.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6635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Paper Companion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24-14-0035-06-sgtg-consolidated-white-paper-presentation.pptx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Complete at this session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93932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802.24 TAG 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New Business?</a:t>
            </a:r>
          </a:p>
          <a:p>
            <a:endParaRPr lang="en-US" dirty="0"/>
          </a:p>
          <a:p>
            <a:r>
              <a:rPr lang="en-US" dirty="0" smtClean="0"/>
              <a:t>Action Items from this meeting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3613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Adjourn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976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609600"/>
          </a:xfrm>
        </p:spPr>
        <p:txBody>
          <a:bodyPr/>
          <a:lstStyle/>
          <a:p>
            <a:r>
              <a:rPr lang="en-US" altLang="en-US" sz="3200" u="sng" smtClean="0"/>
              <a:t>Guidelines for IEEE-SA Meetings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/>
              <a:t>Technical considerations remain primary focus</a:t>
            </a:r>
            <a:endParaRPr lang="en-US" altLang="en-US" sz="130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/>
            </a:b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See </a:t>
            </a:r>
            <a:r>
              <a:rPr lang="en-US" altLang="en-US" sz="1200" b="1" i="1"/>
              <a:t>IEEE-SA Standards Board Operations Manual</a:t>
            </a:r>
            <a:r>
              <a:rPr lang="en-US" altLang="en-US" sz="1200" b="1"/>
              <a:t>, clause 5.3.10 and </a:t>
            </a:r>
            <a:r>
              <a:rPr lang="en-GB" altLang="en-US" sz="1200" b="1"/>
              <a:t>“Promoting Competition and Innovation: What You Need to Know about the IEEE Standards Association's Antitrust and Competition Policy”</a:t>
            </a:r>
            <a:r>
              <a:rPr lang="en-US" altLang="en-US" sz="1200" b="1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This slide set is available </a:t>
            </a:r>
            <a:br>
              <a:rPr lang="en-US" altLang="en-US" sz="1200" b="1"/>
            </a:br>
            <a:r>
              <a:rPr lang="en-US" altLang="en-US" sz="1200" b="1"/>
              <a:t>at https://development.standards.ieee.org/myproject/Public/mytools/mob/preparslides.ppt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838200" y="5867400"/>
            <a:ext cx="7848600" cy="920750"/>
          </a:xfrm>
        </p:spPr>
        <p:txBody>
          <a:bodyPr/>
          <a:lstStyle/>
          <a:p>
            <a:pPr>
              <a:defRPr/>
            </a:pPr>
            <a:endParaRPr lang="en-US" b="1">
              <a:solidFill>
                <a:srgbClr val="2D2DB9"/>
              </a:solidFill>
            </a:endParaRP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March 2015</a:t>
            </a: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IEEE-SA Standards Board Patent Committee</a:t>
            </a:r>
          </a:p>
        </p:txBody>
      </p:sp>
    </p:spTree>
    <p:extLst>
      <p:ext uri="{BB962C8B-B14F-4D97-AF65-F5344CB8AC3E}">
        <p14:creationId xmlns:p14="http://schemas.microsoft.com/office/powerpoint/2010/main" val="2885028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&lt;author&gt;, &lt;company&gt;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 smtClean="0"/>
              <a:t>802.24 Overview</a:t>
            </a:r>
            <a:endParaRPr lang="en-US" altLang="en-US" sz="3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/>
        </p:spPr>
        <p:txBody>
          <a:bodyPr>
            <a:normAutofit fontScale="77500" lnSpcReduction="20000"/>
          </a:bodyPr>
          <a:lstStyle/>
          <a:p>
            <a:r>
              <a:rPr lang="en-US" altLang="en-US" dirty="0"/>
              <a:t>Officers</a:t>
            </a:r>
          </a:p>
          <a:p>
            <a:pPr lvl="1"/>
            <a:r>
              <a:rPr lang="en-US" altLang="en-US" sz="2400" dirty="0" smtClean="0"/>
              <a:t>TAG Chair:				Tim Godfrey</a:t>
            </a:r>
          </a:p>
          <a:p>
            <a:pPr lvl="1"/>
            <a:r>
              <a:rPr lang="en-US" altLang="en-US" sz="2400" dirty="0" smtClean="0"/>
              <a:t>Secretary &amp; acting TAG Vice Chair:	Ben Rolfe</a:t>
            </a:r>
          </a:p>
          <a:p>
            <a:pPr lvl="2"/>
            <a:r>
              <a:rPr lang="en-US" altLang="en-US" sz="2000" dirty="0" smtClean="0"/>
              <a:t>Vice Chair confirmed in July</a:t>
            </a:r>
          </a:p>
          <a:p>
            <a:r>
              <a:rPr lang="en-US" altLang="en-US" dirty="0" smtClean="0"/>
              <a:t>Task Groups</a:t>
            </a:r>
          </a:p>
          <a:p>
            <a:pPr lvl="1"/>
            <a:r>
              <a:rPr lang="en-US" altLang="en-US" dirty="0" smtClean="0"/>
              <a:t>802.24.1	Smart Grid TG		Tim Godfrey</a:t>
            </a:r>
          </a:p>
          <a:p>
            <a:pPr lvl="1"/>
            <a:r>
              <a:rPr lang="en-US" altLang="en-US" dirty="0" smtClean="0"/>
              <a:t>802.24.2	IoT TG			Chris </a:t>
            </a:r>
            <a:r>
              <a:rPr lang="en-US" altLang="en-US" dirty="0" err="1" smtClean="0"/>
              <a:t>DiMinico</a:t>
            </a:r>
            <a:endParaRPr lang="en-US" altLang="en-US" dirty="0" smtClean="0"/>
          </a:p>
          <a:p>
            <a:r>
              <a:rPr lang="en-US" altLang="en-US" dirty="0" smtClean="0"/>
              <a:t>32 Voting Members</a:t>
            </a:r>
          </a:p>
          <a:p>
            <a:r>
              <a:rPr lang="en-US" altLang="en-US" dirty="0" smtClean="0"/>
              <a:t>Meetings for the Week</a:t>
            </a:r>
          </a:p>
          <a:p>
            <a:pPr lvl="1"/>
            <a:r>
              <a:rPr lang="en-US" altLang="en-US" dirty="0" smtClean="0"/>
              <a:t>Agenda: 		</a:t>
            </a:r>
            <a:r>
              <a:rPr lang="en-US" altLang="en-US" dirty="0" smtClean="0"/>
              <a:t>24-15-0019r1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Tuesday PM2</a:t>
            </a:r>
            <a:r>
              <a:rPr lang="en-US" altLang="en-US" dirty="0"/>
              <a:t>	</a:t>
            </a:r>
            <a:r>
              <a:rPr lang="en-US" altLang="en-US" dirty="0" smtClean="0"/>
              <a:t>	Kings 1</a:t>
            </a:r>
            <a:endParaRPr lang="en-US" altLang="en-US" dirty="0"/>
          </a:p>
          <a:p>
            <a:pPr lvl="1"/>
            <a:r>
              <a:rPr lang="en-US" altLang="en-US" dirty="0" smtClean="0"/>
              <a:t>Wednesday PM2	Kings 1</a:t>
            </a:r>
          </a:p>
          <a:p>
            <a:pPr lvl="1"/>
            <a:r>
              <a:rPr lang="en-US" altLang="en-US" dirty="0" smtClean="0"/>
              <a:t>Thursday PM2		Kings 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Attendance take on IMAT</a:t>
            </a:r>
          </a:p>
          <a:p>
            <a:pPr lvl="1"/>
            <a:r>
              <a:rPr lang="en-US" dirty="0" smtClean="0"/>
              <a:t>Reciprocal rights for most WGs</a:t>
            </a:r>
          </a:p>
          <a:p>
            <a:r>
              <a:rPr lang="en-US" dirty="0" smtClean="0"/>
              <a:t>Web page</a:t>
            </a:r>
          </a:p>
          <a:p>
            <a:pPr lvl="1"/>
            <a:r>
              <a:rPr lang="en-US" dirty="0" smtClean="0"/>
              <a:t>http://www.ieee802.org/24</a:t>
            </a:r>
          </a:p>
          <a:p>
            <a:r>
              <a:rPr lang="en-US" dirty="0" smtClean="0"/>
              <a:t>Mailing list</a:t>
            </a:r>
          </a:p>
          <a:p>
            <a:pPr lvl="1"/>
            <a:r>
              <a:rPr lang="en-US" dirty="0" smtClean="0"/>
              <a:t>stds-802-24@listserv.ieee.org</a:t>
            </a:r>
          </a:p>
          <a:p>
            <a:pPr lvl="1"/>
            <a:r>
              <a:rPr lang="en-US" dirty="0" smtClean="0"/>
              <a:t>802-24-voters@listserv.ieee.org (voters list)</a:t>
            </a:r>
          </a:p>
          <a:p>
            <a:r>
              <a:rPr lang="en-US" dirty="0" smtClean="0"/>
              <a:t>Document archive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http://mentor.ieee.org/802.24/documents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IEEE 802 announcement reflector, </a:t>
            </a:r>
            <a:r>
              <a:rPr lang="en-US" dirty="0" smtClean="0">
                <a:hlinkClick r:id="rId3"/>
              </a:rPr>
              <a:t>stds-802-all@listserv.ieee.org</a:t>
            </a:r>
            <a:endParaRPr lang="en-US" dirty="0" smtClean="0"/>
          </a:p>
          <a:p>
            <a:pPr lvl="1"/>
            <a:r>
              <a:rPr lang="en-US" dirty="0" smtClean="0"/>
              <a:t>Send email to listserv@listserv.ieee.org with no subject and with the </a:t>
            </a:r>
          </a:p>
          <a:p>
            <a:pPr lvl="1"/>
            <a:r>
              <a:rPr lang="en-US" dirty="0" smtClean="0"/>
              <a:t>following 2 lines appearing first in the body of the message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</a:t>
            </a:r>
            <a:r>
              <a:rPr lang="en-US" sz="2900" dirty="0" smtClean="0">
                <a:latin typeface="+mj-lt"/>
              </a:rPr>
              <a:t>	Subscribe stds-802-all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</a:t>
            </a:r>
            <a:r>
              <a:rPr lang="en-US" sz="2900" dirty="0" smtClean="0">
                <a:latin typeface="+mj-lt"/>
              </a:rPr>
              <a:t>	end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055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Items from May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Set up private area for Liaison documents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Add presentation of P2413 overview to 24.2 agenda</a:t>
            </a:r>
          </a:p>
          <a:p>
            <a:r>
              <a:rPr lang="en-US" dirty="0" smtClean="0"/>
              <a:t>Walter P: GSC-19 July 14, Geneva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Tim: Upload reduced PAP2 matrix. </a:t>
            </a:r>
            <a:br>
              <a:rPr lang="en-US" dirty="0" smtClean="0"/>
            </a:br>
            <a:r>
              <a:rPr lang="en-US" dirty="0" smtClean="0"/>
              <a:t>Farrokh: reduce number of rows. </a:t>
            </a:r>
          </a:p>
          <a:p>
            <a:r>
              <a:rPr lang="en-US" dirty="0" smtClean="0"/>
              <a:t>Ludwig: provide paragraph on Coexistence in global bands and global regulatory aspects. </a:t>
            </a:r>
          </a:p>
          <a:p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: summary of 802.11ah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4297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Monday: 802.24 </a:t>
            </a:r>
            <a:r>
              <a:rPr lang="en-US" dirty="0" smtClean="0"/>
              <a:t>July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19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802.24 TAG Items</a:t>
            </a:r>
          </a:p>
          <a:p>
            <a:pPr lvl="1"/>
            <a:r>
              <a:rPr lang="en-US" dirty="0" smtClean="0"/>
              <a:t>Confirmation of TAG Vice Chair</a:t>
            </a:r>
          </a:p>
          <a:p>
            <a:pPr lvl="2"/>
            <a:r>
              <a:rPr lang="en-US" dirty="0" smtClean="0"/>
              <a:t>Ben Rolfe is only </a:t>
            </a:r>
            <a:r>
              <a:rPr lang="en-US" dirty="0" smtClean="0"/>
              <a:t>nominee</a:t>
            </a:r>
          </a:p>
          <a:p>
            <a:pPr lvl="2"/>
            <a:endParaRPr lang="en-US" dirty="0"/>
          </a:p>
          <a:p>
            <a:r>
              <a:rPr lang="en-US" dirty="0"/>
              <a:t>Update from P2413 </a:t>
            </a:r>
            <a:r>
              <a:rPr lang="en-US" dirty="0" smtClean="0"/>
              <a:t>Liaison</a:t>
            </a:r>
          </a:p>
          <a:p>
            <a:pPr lvl="1"/>
            <a:r>
              <a:rPr lang="en-US" dirty="0" smtClean="0"/>
              <a:t>Ludwig </a:t>
            </a:r>
            <a:r>
              <a:rPr lang="en-US" dirty="0" err="1"/>
              <a:t>Winkel</a:t>
            </a:r>
            <a:r>
              <a:rPr lang="en-US" dirty="0"/>
              <a:t>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3697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Monday: 802.24.1 </a:t>
            </a:r>
            <a:r>
              <a:rPr lang="en-US" dirty="0" smtClean="0"/>
              <a:t>July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802.24.1 </a:t>
            </a:r>
            <a:r>
              <a:rPr lang="en-US" dirty="0" smtClean="0"/>
              <a:t>Smart Grid TG Items</a:t>
            </a:r>
          </a:p>
          <a:p>
            <a:pPr lvl="1"/>
            <a:r>
              <a:rPr lang="en-US" dirty="0" smtClean="0"/>
              <a:t>Development of sub </a:t>
            </a:r>
            <a:r>
              <a:rPr lang="en-US" dirty="0" smtClean="0"/>
              <a:t>1 GHz White Paper </a:t>
            </a:r>
          </a:p>
          <a:p>
            <a:pPr lvl="2"/>
            <a:r>
              <a:rPr lang="en-US" dirty="0" smtClean="0"/>
              <a:t>Scope </a:t>
            </a:r>
            <a:r>
              <a:rPr lang="en-US" dirty="0" smtClean="0"/>
              <a:t>Presentation 24-15-0004r1</a:t>
            </a:r>
          </a:p>
          <a:p>
            <a:pPr lvl="2"/>
            <a:r>
              <a:rPr lang="en-US" dirty="0" smtClean="0"/>
              <a:t>Outline</a:t>
            </a:r>
            <a:r>
              <a:rPr lang="en-US" dirty="0" smtClean="0"/>
              <a:t>: </a:t>
            </a:r>
            <a:r>
              <a:rPr lang="en-US" dirty="0" smtClean="0"/>
              <a:t>24-15-0009r1</a:t>
            </a:r>
          </a:p>
          <a:p>
            <a:pPr lvl="2"/>
            <a:r>
              <a:rPr lang="en-US" dirty="0"/>
              <a:t>Integrate SGIP PAP2 Matrix reduced for Sub </a:t>
            </a:r>
            <a:r>
              <a:rPr lang="en-US" dirty="0" smtClean="0"/>
              <a:t>1GHz  24-15-16r1</a:t>
            </a:r>
            <a:endParaRPr lang="en-US" dirty="0" smtClean="0"/>
          </a:p>
          <a:p>
            <a:pPr lvl="2"/>
            <a:r>
              <a:rPr lang="en-US" dirty="0" smtClean="0"/>
              <a:t>Review new contributions</a:t>
            </a:r>
          </a:p>
          <a:p>
            <a:pPr lvl="2"/>
            <a:r>
              <a:rPr lang="en-US" dirty="0" smtClean="0"/>
              <a:t>Integrate into draft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3628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Tuesday: 802.24.2 July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802.24.2 IoT TG</a:t>
            </a:r>
          </a:p>
          <a:p>
            <a:pPr lvl="1"/>
            <a:r>
              <a:rPr lang="en-US" dirty="0" smtClean="0"/>
              <a:t>Introduction of Officers</a:t>
            </a:r>
          </a:p>
          <a:p>
            <a:pPr lvl="2"/>
            <a:r>
              <a:rPr lang="en-US" dirty="0" smtClean="0"/>
              <a:t>Chair: Chris </a:t>
            </a:r>
            <a:r>
              <a:rPr lang="en-US" dirty="0" err="1" smtClean="0"/>
              <a:t>DiMinico</a:t>
            </a:r>
            <a:endParaRPr lang="en-US" dirty="0" smtClean="0"/>
          </a:p>
          <a:p>
            <a:pPr lvl="2"/>
            <a:r>
              <a:rPr lang="en-US" dirty="0" smtClean="0"/>
              <a:t>TG Vice Chair: Mike Bennett </a:t>
            </a:r>
          </a:p>
          <a:p>
            <a:pPr lvl="2"/>
            <a:r>
              <a:rPr lang="en-US" dirty="0" smtClean="0"/>
              <a:t>TG Secretary: Andy Jimenez</a:t>
            </a:r>
          </a:p>
          <a:p>
            <a:pPr lvl="2"/>
            <a:r>
              <a:rPr lang="en-US" dirty="0" smtClean="0"/>
              <a:t>Liaison coordinator : </a:t>
            </a:r>
            <a:r>
              <a:rPr lang="en-US" dirty="0" err="1" smtClean="0"/>
              <a:t>Wael</a:t>
            </a:r>
            <a:r>
              <a:rPr lang="en-US" dirty="0" smtClean="0"/>
              <a:t> </a:t>
            </a:r>
            <a:r>
              <a:rPr lang="en-US" dirty="0" err="1" smtClean="0"/>
              <a:t>Diab</a:t>
            </a:r>
            <a:endParaRPr lang="en-US" dirty="0"/>
          </a:p>
          <a:p>
            <a:r>
              <a:rPr lang="en-US" dirty="0" smtClean="0"/>
              <a:t>Confirmation of </a:t>
            </a:r>
            <a:r>
              <a:rPr lang="en-US" dirty="0" smtClean="0"/>
              <a:t>802.24.2 </a:t>
            </a:r>
            <a:r>
              <a:rPr lang="en-US" dirty="0" smtClean="0"/>
              <a:t>officers </a:t>
            </a:r>
            <a:endParaRPr lang="en-US" dirty="0" smtClean="0"/>
          </a:p>
          <a:p>
            <a:r>
              <a:rPr lang="en-US" dirty="0" smtClean="0"/>
              <a:t>802.24.2 teleconference </a:t>
            </a:r>
            <a:r>
              <a:rPr lang="en-US" dirty="0" smtClean="0"/>
              <a:t>on </a:t>
            </a:r>
            <a:r>
              <a:rPr lang="en-US" dirty="0"/>
              <a:t>June 26</a:t>
            </a:r>
            <a:endParaRPr lang="en-US" dirty="0" smtClean="0"/>
          </a:p>
          <a:p>
            <a:pPr lvl="1"/>
            <a:r>
              <a:rPr lang="en-US" dirty="0" smtClean="0"/>
              <a:t>Minutes pending upload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3837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Tuesday: </a:t>
            </a:r>
            <a:r>
              <a:rPr lang="en-US" dirty="0" smtClean="0"/>
              <a:t>802.24.2 </a:t>
            </a:r>
            <a:r>
              <a:rPr lang="en-US" dirty="0"/>
              <a:t>July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802.24.2 IoT White Paper Development</a:t>
            </a:r>
          </a:p>
          <a:p>
            <a:endParaRPr lang="en-US" dirty="0"/>
          </a:p>
          <a:p>
            <a:r>
              <a:rPr lang="en-US" dirty="0"/>
              <a:t>P2413 Overview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New Work Items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17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1556</TotalTime>
  <Words>745</Words>
  <Application>Microsoft Office PowerPoint</Application>
  <PresentationFormat>On-screen Show (4:3)</PresentationFormat>
  <Paragraphs>174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Helvetica</vt:lpstr>
      <vt:lpstr>Monotype Sorts</vt:lpstr>
      <vt:lpstr>Times New Roman</vt:lpstr>
      <vt:lpstr>Wingdings</vt:lpstr>
      <vt:lpstr>Office Theme</vt:lpstr>
      <vt:lpstr>Default Design</vt:lpstr>
      <vt:lpstr>802.24 Vertical Application TAG</vt:lpstr>
      <vt:lpstr>Guidelines for IEEE-SA Meetings</vt:lpstr>
      <vt:lpstr>802.24 Overview</vt:lpstr>
      <vt:lpstr>Administration</vt:lpstr>
      <vt:lpstr>Action Items from May</vt:lpstr>
      <vt:lpstr>Monday: 802.24 July Tasks</vt:lpstr>
      <vt:lpstr>Monday: 802.24.1 July Tasks</vt:lpstr>
      <vt:lpstr>Tuesday: 802.24.2 July Tasks</vt:lpstr>
      <vt:lpstr>Tuesday: 802.24.2 July Tasks</vt:lpstr>
      <vt:lpstr>Wednesday 802.24 TAG</vt:lpstr>
      <vt:lpstr>802 Student Paper Competition</vt:lpstr>
      <vt:lpstr>Format of Competition</vt:lpstr>
      <vt:lpstr>Wednesday 802.24.1</vt:lpstr>
      <vt:lpstr>Review of PAP 2 Wireless Matrix </vt:lpstr>
      <vt:lpstr>PAP 2 Wireless Matrix </vt:lpstr>
      <vt:lpstr>White Paper Companion Presentation</vt:lpstr>
      <vt:lpstr>802.24 TAG closing</vt:lpstr>
      <vt:lpstr>Adjourn</vt:lpstr>
    </vt:vector>
  </TitlesOfParts>
  <Company>GTE Laboratories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IEEE 802.15 &lt;subject&gt;</dc:subject>
  <dc:creator>Godfrey, Tim</dc:creator>
  <cp:keywords/>
  <dc:description>&lt;doc#&gt;</dc:description>
  <cp:lastModifiedBy>Godfrey, Tim</cp:lastModifiedBy>
  <cp:revision>26</cp:revision>
  <cp:lastPrinted>1998-02-10T13:28:06Z</cp:lastPrinted>
  <dcterms:created xsi:type="dcterms:W3CDTF">2015-05-13T21:49:41Z</dcterms:created>
  <dcterms:modified xsi:type="dcterms:W3CDTF">2015-07-09T16:58:27Z</dcterms:modified>
</cp:coreProperties>
</file>