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12192000" cy="91979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9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6"/>
    <p:restoredTop sz="94682"/>
  </p:normalViewPr>
  <p:slideViewPr>
    <p:cSldViewPr snapToGrid="0" snapToObjects="1">
      <p:cViewPr>
        <p:scale>
          <a:sx n="100" d="100"/>
          <a:sy n="100" d="100"/>
        </p:scale>
        <p:origin x="864" y="-312"/>
      </p:cViewPr>
      <p:guideLst>
        <p:guide orient="horz" pos="289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67949-F02D-BD40-98E2-418369D97C3F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43000"/>
            <a:ext cx="4089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F077A-58D4-5D4F-A390-26D6E3ABB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6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05317"/>
            <a:ext cx="10363200" cy="3202258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31067"/>
            <a:ext cx="9144000" cy="2220714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9707"/>
            <a:ext cx="2628900" cy="77948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9707"/>
            <a:ext cx="7734300" cy="77948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93109"/>
            <a:ext cx="10515600" cy="3826101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55407"/>
            <a:ext cx="10515600" cy="201205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48535"/>
            <a:ext cx="5181600" cy="58360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48535"/>
            <a:ext cx="5181600" cy="583603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9709"/>
            <a:ext cx="10515600" cy="1777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54782"/>
            <a:ext cx="5157787" cy="110503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59816"/>
            <a:ext cx="5157787" cy="49417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54782"/>
            <a:ext cx="5183188" cy="110503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59816"/>
            <a:ext cx="5183188" cy="49417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13198"/>
            <a:ext cx="3932237" cy="2146194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24340"/>
            <a:ext cx="6172200" cy="6536524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59392"/>
            <a:ext cx="3932237" cy="5112116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13198"/>
            <a:ext cx="3932237" cy="2146194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24340"/>
            <a:ext cx="6172200" cy="6536524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59392"/>
            <a:ext cx="3932237" cy="5112116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9709"/>
            <a:ext cx="10515600" cy="1777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48535"/>
            <a:ext cx="10515600" cy="5836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525162"/>
            <a:ext cx="2743200" cy="489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AF0E1-E7C7-5749-AF7E-E1142629F263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525162"/>
            <a:ext cx="4114800" cy="489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525162"/>
            <a:ext cx="2743200" cy="4897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DE105-B034-BA40-B453-F887715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4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0" y="7468272"/>
            <a:ext cx="12192000" cy="1423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-5265" y="5680831"/>
            <a:ext cx="12192000" cy="16820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-5265" y="4639250"/>
            <a:ext cx="12192000" cy="9044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0" y="2805231"/>
            <a:ext cx="12192000" cy="17459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0" y="1270754"/>
            <a:ext cx="12192000" cy="1446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4136575" y="645991"/>
            <a:ext cx="1393371" cy="57484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User</a:t>
            </a:r>
            <a:endParaRPr lang="en-GB" dirty="0"/>
          </a:p>
        </p:txBody>
      </p:sp>
      <p:sp>
        <p:nvSpPr>
          <p:cNvPr id="6" name="Snip Single Corner Rectangle 5"/>
          <p:cNvSpPr/>
          <p:nvPr/>
        </p:nvSpPr>
        <p:spPr>
          <a:xfrm>
            <a:off x="7282546" y="656869"/>
            <a:ext cx="1393371" cy="57484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SSM</a:t>
            </a:r>
            <a:endParaRPr lang="en-GB" dirty="0"/>
          </a:p>
        </p:txBody>
      </p:sp>
      <p:sp>
        <p:nvSpPr>
          <p:cNvPr id="7" name="Snip Single Corner Rectangle 6"/>
          <p:cNvSpPr/>
          <p:nvPr/>
        </p:nvSpPr>
        <p:spPr>
          <a:xfrm>
            <a:off x="10384977" y="656869"/>
            <a:ext cx="1393371" cy="57484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SSD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833257" y="1208465"/>
            <a:ext cx="0" cy="75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968344" y="1239625"/>
            <a:ext cx="0" cy="75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081659" y="1231711"/>
            <a:ext cx="0" cy="75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979231" y="1563336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29603" y="1270754"/>
            <a:ext cx="21444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request association</a:t>
            </a:r>
            <a:endParaRPr lang="en-GB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979231" y="1920177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29600" y="1624616"/>
            <a:ext cx="2416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grant association</a:t>
            </a:r>
            <a:endParaRPr lang="en-GB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8229600" y="1982517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advertise capabilities</a:t>
            </a:r>
            <a:endParaRPr lang="en-GB" sz="14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7979228" y="2278079"/>
            <a:ext cx="31024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979231" y="2636251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229603" y="2340690"/>
            <a:ext cx="2002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send scan schedule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8229603" y="7484774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publish data</a:t>
            </a:r>
            <a:endParaRPr lang="en-GB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8229600" y="6778601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notify </a:t>
            </a:r>
            <a:r>
              <a:rPr lang="en-GB" sz="1400" dirty="0"/>
              <a:t>– scan(s) complete</a:t>
            </a:r>
            <a:endParaRPr lang="en-GB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7979229" y="7096466"/>
            <a:ext cx="31024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nip Single Corner Rectangle 30"/>
          <p:cNvSpPr/>
          <p:nvPr/>
        </p:nvSpPr>
        <p:spPr>
          <a:xfrm>
            <a:off x="783776" y="656869"/>
            <a:ext cx="1393371" cy="57484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DBstore</a:t>
            </a:r>
            <a:endParaRPr lang="en-GB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480458" y="1190641"/>
            <a:ext cx="0" cy="759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4844144" y="4419569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5094516" y="3663954"/>
            <a:ext cx="28411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grant association, </a:t>
            </a:r>
            <a:br>
              <a:rPr lang="en-GB" sz="1400" dirty="0"/>
            </a:br>
            <a:r>
              <a:rPr lang="en-GB" sz="1400" dirty="0"/>
              <a:t>advertise capabilities,</a:t>
            </a:r>
            <a:br>
              <a:rPr lang="en-GB" sz="1400" dirty="0"/>
            </a:br>
            <a:r>
              <a:rPr lang="en-GB" sz="1400" dirty="0"/>
              <a:t>send scan schedule</a:t>
            </a:r>
            <a:endParaRPr lang="en-GB" sz="1400" dirty="0"/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4844144" y="4896511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4844141" y="3559727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5094513" y="2823899"/>
            <a:ext cx="20029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request association,</a:t>
            </a:r>
          </a:p>
          <a:p>
            <a:r>
              <a:rPr lang="en-GB" sz="1400" dirty="0"/>
              <a:t>request capabilities,</a:t>
            </a:r>
          </a:p>
          <a:p>
            <a:r>
              <a:rPr lang="en-GB" sz="1400" dirty="0"/>
              <a:t>request status</a:t>
            </a:r>
            <a:endParaRPr lang="en-GB" sz="1400" dirty="0"/>
          </a:p>
        </p:txBody>
      </p:sp>
      <p:sp>
        <p:nvSpPr>
          <p:cNvPr id="130" name="TextBox 129"/>
          <p:cNvSpPr txBox="1"/>
          <p:nvPr/>
        </p:nvSpPr>
        <p:spPr>
          <a:xfrm>
            <a:off x="5094514" y="4634133"/>
            <a:ext cx="2841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request update to scan schedule</a:t>
            </a:r>
            <a:endParaRPr lang="en-GB" sz="1400" dirty="0"/>
          </a:p>
        </p:txBody>
      </p:sp>
      <p:sp>
        <p:nvSpPr>
          <p:cNvPr id="159" name="U-Turn Arrow 158"/>
          <p:cNvSpPr/>
          <p:nvPr/>
        </p:nvSpPr>
        <p:spPr>
          <a:xfrm rot="5400000">
            <a:off x="8182364" y="4776297"/>
            <a:ext cx="293406" cy="699659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8665093" y="4965052"/>
            <a:ext cx="2497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process update to schedule </a:t>
            </a:r>
            <a:endParaRPr lang="en-GB" sz="1400" dirty="0"/>
          </a:p>
        </p:txBody>
      </p:sp>
      <p:cxnSp>
        <p:nvCxnSpPr>
          <p:cNvPr id="161" name="Straight Arrow Connector 160"/>
          <p:cNvCxnSpPr/>
          <p:nvPr/>
        </p:nvCxnSpPr>
        <p:spPr>
          <a:xfrm flipH="1">
            <a:off x="4871358" y="5412277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5099428" y="5125533"/>
            <a:ext cx="2841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send scan schedule change status</a:t>
            </a: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7989584" y="5920271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8239954" y="5624710"/>
            <a:ext cx="2253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update scan schedule</a:t>
            </a:r>
            <a:endParaRPr lang="en-GB" sz="1400" dirty="0"/>
          </a:p>
        </p:txBody>
      </p:sp>
      <p:sp>
        <p:nvSpPr>
          <p:cNvPr id="168" name="U-Turn Arrow 167"/>
          <p:cNvSpPr/>
          <p:nvPr/>
        </p:nvSpPr>
        <p:spPr>
          <a:xfrm rot="16200000" flipH="1" flipV="1">
            <a:off x="11361742" y="5769199"/>
            <a:ext cx="323387" cy="829128"/>
          </a:xfrm>
          <a:prstGeom prst="uturnArrow">
            <a:avLst>
              <a:gd name="adj1" fmla="val 9904"/>
              <a:gd name="adj2" fmla="val 16589"/>
              <a:gd name="adj3" fmla="val 32065"/>
              <a:gd name="adj4" fmla="val 61041"/>
              <a:gd name="adj5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9144000" y="6037679"/>
            <a:ext cx="184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execute scan schedule</a:t>
            </a:r>
            <a:endParaRPr lang="en-GB" sz="14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094509" y="6921535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notify </a:t>
            </a:r>
            <a:r>
              <a:rPr lang="en-GB" sz="1400" dirty="0"/>
              <a:t>– scan(s) complete</a:t>
            </a:r>
            <a:endParaRPr lang="en-GB" sz="1400" dirty="0"/>
          </a:p>
        </p:txBody>
      </p:sp>
      <p:cxnSp>
        <p:nvCxnSpPr>
          <p:cNvPr id="171" name="Straight Arrow Connector 170"/>
          <p:cNvCxnSpPr/>
          <p:nvPr/>
        </p:nvCxnSpPr>
        <p:spPr>
          <a:xfrm flipH="1">
            <a:off x="4844138" y="7239400"/>
            <a:ext cx="31024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H="1">
            <a:off x="7968870" y="7789097"/>
            <a:ext cx="31024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103149" y="7796098"/>
            <a:ext cx="284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publish data</a:t>
            </a:r>
            <a:endParaRPr lang="en-GB" sz="1400" dirty="0"/>
          </a:p>
        </p:txBody>
      </p:sp>
      <p:cxnSp>
        <p:nvCxnSpPr>
          <p:cNvPr id="190" name="Straight Arrow Connector 189"/>
          <p:cNvCxnSpPr/>
          <p:nvPr/>
        </p:nvCxnSpPr>
        <p:spPr>
          <a:xfrm flipH="1">
            <a:off x="1502234" y="8100421"/>
            <a:ext cx="644261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5091599" y="8177243"/>
            <a:ext cx="2993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User notify – scan data published</a:t>
            </a:r>
            <a:endParaRPr lang="en-GB" sz="1400" dirty="0"/>
          </a:p>
        </p:txBody>
      </p:sp>
      <p:cxnSp>
        <p:nvCxnSpPr>
          <p:cNvPr id="193" name="Straight Arrow Connector 192"/>
          <p:cNvCxnSpPr/>
          <p:nvPr/>
        </p:nvCxnSpPr>
        <p:spPr>
          <a:xfrm flipH="1">
            <a:off x="4841228" y="8495108"/>
            <a:ext cx="31024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8202000" y="8180233"/>
            <a:ext cx="299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Periodic SSD heartbeat/resource advertisement/disconnect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03" name="Straight Arrow Connector 202"/>
          <p:cNvCxnSpPr/>
          <p:nvPr/>
        </p:nvCxnSpPr>
        <p:spPr>
          <a:xfrm flipH="1">
            <a:off x="7951628" y="8698820"/>
            <a:ext cx="3102432" cy="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-445905" y="1732635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SSD/SSM association</a:t>
            </a:r>
          </a:p>
        </p:txBody>
      </p:sp>
      <p:sp>
        <p:nvSpPr>
          <p:cNvPr id="50" name="TextBox 49"/>
          <p:cNvSpPr txBox="1"/>
          <p:nvPr/>
        </p:nvSpPr>
        <p:spPr>
          <a:xfrm rot="16200000">
            <a:off x="-444045" y="3538986"/>
            <a:ext cx="1446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User/SSM association</a:t>
            </a:r>
          </a:p>
        </p:txBody>
      </p:sp>
      <p:sp>
        <p:nvSpPr>
          <p:cNvPr id="51" name="TextBox 50"/>
          <p:cNvSpPr txBox="1"/>
          <p:nvPr/>
        </p:nvSpPr>
        <p:spPr>
          <a:xfrm rot="16200000">
            <a:off x="-245745" y="4803519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scan </a:t>
            </a:r>
            <a:r>
              <a:rPr lang="en-GB" sz="1400" b="1"/>
              <a:t/>
            </a:r>
            <a:br>
              <a:rPr lang="en-GB" sz="1400" b="1"/>
            </a:br>
            <a:r>
              <a:rPr lang="en-GB" sz="1400" b="1"/>
              <a:t>scheduling</a:t>
            </a:r>
            <a:endParaRPr lang="en-GB" sz="1400" b="1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-245744" y="6555626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/>
              <a:t>scan </a:t>
            </a:r>
            <a:r>
              <a:rPr lang="en-GB" sz="1400" b="1" smtClean="0"/>
              <a:t>execute</a:t>
            </a:r>
            <a:endParaRPr lang="en-GB" sz="1400" b="1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-245744" y="8108610"/>
            <a:ext cx="102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data publish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745671" y="323057"/>
            <a:ext cx="25404" cy="82978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989584" y="6707671"/>
            <a:ext cx="310243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239954" y="6412110"/>
            <a:ext cx="2253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request scan status</a:t>
            </a:r>
            <a:endParaRPr lang="en-GB" sz="1400" dirty="0"/>
          </a:p>
        </p:txBody>
      </p:sp>
      <p:sp>
        <p:nvSpPr>
          <p:cNvPr id="12" name="Rectangle 11"/>
          <p:cNvSpPr/>
          <p:nvPr/>
        </p:nvSpPr>
        <p:spPr>
          <a:xfrm>
            <a:off x="2349500" y="6437464"/>
            <a:ext cx="8873672" cy="900044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727200" algn="l"/>
              </a:tabLst>
            </a:pPr>
            <a:r>
              <a:rPr lang="en-GB" sz="1100" dirty="0" smtClean="0">
                <a:solidFill>
                  <a:schemeClr val="tx1"/>
                </a:solidFill>
              </a:rPr>
              <a:t>Optional – either triggered</a:t>
            </a:r>
            <a:br>
              <a:rPr lang="en-GB" sz="1100" dirty="0" smtClean="0">
                <a:solidFill>
                  <a:schemeClr val="tx1"/>
                </a:solidFill>
              </a:rPr>
            </a:br>
            <a:r>
              <a:rPr lang="en-GB" sz="1100" dirty="0" smtClean="0">
                <a:solidFill>
                  <a:schemeClr val="tx1"/>
                </a:solidFill>
              </a:rPr>
              <a:t>by user or by SSD if “notify”</a:t>
            </a:r>
            <a:br>
              <a:rPr lang="en-GB" sz="1100" dirty="0" smtClean="0">
                <a:solidFill>
                  <a:schemeClr val="tx1"/>
                </a:solidFill>
              </a:rPr>
            </a:br>
            <a:r>
              <a:rPr lang="en-GB" sz="1100" dirty="0" smtClean="0">
                <a:solidFill>
                  <a:schemeClr val="tx1"/>
                </a:solidFill>
              </a:rPr>
              <a:t>flag</a:t>
            </a:r>
            <a:r>
              <a:rPr lang="en-GB" sz="1100" dirty="0">
                <a:solidFill>
                  <a:schemeClr val="tx1"/>
                </a:solidFill>
              </a:rPr>
              <a:t> </a:t>
            </a:r>
            <a:r>
              <a:rPr lang="en-GB" sz="1100" dirty="0" smtClean="0">
                <a:solidFill>
                  <a:schemeClr val="tx1"/>
                </a:solidFill>
              </a:rPr>
              <a:t>is set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95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4954</TotalTime>
  <Words>84</Words>
  <Application>Microsoft Macintosh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Hislop (IS)</dc:creator>
  <cp:lastModifiedBy>Roger Hislop (IS)</cp:lastModifiedBy>
  <cp:revision>40</cp:revision>
  <dcterms:created xsi:type="dcterms:W3CDTF">2016-11-09T00:36:43Z</dcterms:created>
  <dcterms:modified xsi:type="dcterms:W3CDTF">2016-11-30T13:42:42Z</dcterms:modified>
</cp:coreProperties>
</file>