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14" r:id="rId3"/>
    <p:sldId id="321" r:id="rId4"/>
    <p:sldId id="320" r:id="rId5"/>
    <p:sldId id="262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8" autoAdjust="0"/>
    <p:restoredTop sz="97674" autoAdjust="0"/>
  </p:normalViewPr>
  <p:slideViewPr>
    <p:cSldViewPr>
      <p:cViewPr varScale="1">
        <p:scale>
          <a:sx n="83" d="100"/>
          <a:sy n="83" d="100"/>
        </p:scale>
        <p:origin x="-1354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294" y="78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802.11-13/1381r0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402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802.11-13/1381r0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4076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03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20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49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22-15/0035r0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2/dcn/15/22-15-0030-00-000b-2015-november-plenary-working-group-meeting-motions-for-ieee-802-22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802.22 </a:t>
            </a:r>
            <a:r>
              <a:rPr lang="en-US" dirty="0" smtClean="0"/>
              <a:t>November Plenary EC </a:t>
            </a:r>
            <a:r>
              <a:rPr lang="en-US" dirty="0" smtClean="0"/>
              <a:t>Closing Motions Package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28600" y="3200400"/>
          <a:ext cx="8610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Document" r:id="rId4" imgW="8504500" imgH="1605732" progId="Word.Document.8">
                  <p:embed/>
                </p:oleObj>
              </mc:Choice>
              <mc:Fallback>
                <p:oleObj name="Document" r:id="rId4" imgW="8504500" imgH="160573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200400"/>
                        <a:ext cx="86106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733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2209800"/>
            <a:ext cx="8229600" cy="1981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Motion to Forward IEEE Std. 802.22a-2014 and IEEE Std. 802.22b-2015 to the ISO/IEC/JTC1 to start the 60 Day FDIS Ballot Process under the PSDO Agreement. 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2292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77200" cy="4572000"/>
          </a:xfrm>
        </p:spPr>
        <p:txBody>
          <a:bodyPr/>
          <a:lstStyle/>
          <a:p>
            <a:pPr marL="0" indent="0"/>
            <a:r>
              <a:rPr lang="en-GB" dirty="0"/>
              <a:t>The IEEE 802.22 WG moves to forward IEEE Std. 802.22a-2014 and IEEE Std. 802.22b-2015 to ISO/IEC/JTC1/SC6 for the FDIS ballot process under the PSDO agreement with the IEEE</a:t>
            </a:r>
            <a:r>
              <a:rPr lang="en-GB" dirty="0" smtClean="0"/>
              <a:t>.</a:t>
            </a:r>
          </a:p>
          <a:p>
            <a:r>
              <a:rPr lang="en-GB" dirty="0" smtClean="0"/>
              <a:t>Move</a:t>
            </a:r>
            <a:r>
              <a:rPr lang="en-GB" dirty="0"/>
              <a:t>: Chang-woo </a:t>
            </a:r>
            <a:r>
              <a:rPr lang="en-US" dirty="0"/>
              <a:t>Pyo </a:t>
            </a:r>
          </a:p>
          <a:p>
            <a:r>
              <a:rPr lang="en-GB" dirty="0"/>
              <a:t>Second:  Jerry </a:t>
            </a:r>
            <a:r>
              <a:rPr lang="en-GB" dirty="0" err="1"/>
              <a:t>Kalke</a:t>
            </a:r>
            <a:endParaRPr lang="en-US" dirty="0"/>
          </a:p>
          <a:p>
            <a:r>
              <a:rPr lang="en-GB" dirty="0"/>
              <a:t>For: 5</a:t>
            </a:r>
            <a:endParaRPr lang="en-US" dirty="0"/>
          </a:p>
          <a:p>
            <a:r>
              <a:rPr lang="en-GB" dirty="0"/>
              <a:t>Against: 0  </a:t>
            </a:r>
            <a:endParaRPr lang="en-US" dirty="0"/>
          </a:p>
          <a:p>
            <a:r>
              <a:rPr lang="en-GB" dirty="0"/>
              <a:t>Abstain:  0</a:t>
            </a:r>
            <a:endParaRPr lang="en-US" dirty="0"/>
          </a:p>
          <a:p>
            <a:r>
              <a:rPr lang="en-GB" dirty="0"/>
              <a:t>Motion Passes</a:t>
            </a:r>
            <a:r>
              <a:rPr lang="en-GB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1110337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838200"/>
          </a:xfrm>
        </p:spPr>
        <p:txBody>
          <a:bodyPr/>
          <a:lstStyle/>
          <a:p>
            <a:r>
              <a:rPr lang="en-US" sz="2400" dirty="0" smtClean="0"/>
              <a:t>IEEE 802.22 Working Group Motion</a:t>
            </a:r>
            <a:endParaRPr lang="en-AU" sz="24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18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 marL="0" indent="0"/>
            <a:r>
              <a:rPr lang="en-GB" dirty="0" smtClean="0"/>
              <a:t>EC Approves forwarding of the IEEE Std. 802.22a-2014 and IEEE Std. 802.22b-2015 </a:t>
            </a:r>
            <a:r>
              <a:rPr lang="en-GB" dirty="0"/>
              <a:t>to ISO/IEC/JTC1/SC6 </a:t>
            </a:r>
            <a:r>
              <a:rPr lang="en-GB" dirty="0" smtClean="0"/>
              <a:t>to start the </a:t>
            </a:r>
            <a:r>
              <a:rPr lang="en-GB" dirty="0"/>
              <a:t>FDIS ballot process under the PSDO agreement with the IEEE</a:t>
            </a:r>
            <a:r>
              <a:rPr lang="en-GB" dirty="0" smtClean="0"/>
              <a:t>.</a:t>
            </a:r>
            <a:r>
              <a:rPr lang="en-GB" dirty="0"/>
              <a:t>  </a:t>
            </a:r>
            <a:endParaRPr lang="en-US" dirty="0"/>
          </a:p>
          <a:p>
            <a:r>
              <a:rPr lang="en-GB" dirty="0"/>
              <a:t>Move: </a:t>
            </a:r>
            <a:r>
              <a:rPr lang="en-US" dirty="0" smtClean="0"/>
              <a:t>Apurva N. Mody</a:t>
            </a:r>
            <a:endParaRPr lang="en-US" dirty="0"/>
          </a:p>
          <a:p>
            <a:r>
              <a:rPr lang="en-GB" dirty="0"/>
              <a:t>Second: </a:t>
            </a:r>
            <a:r>
              <a:rPr lang="en-GB" dirty="0" smtClean="0"/>
              <a:t> </a:t>
            </a:r>
            <a:r>
              <a:rPr lang="en-GB" dirty="0" smtClean="0"/>
              <a:t>Bob Heile</a:t>
            </a:r>
            <a:endParaRPr lang="en-US" dirty="0"/>
          </a:p>
          <a:p>
            <a:r>
              <a:rPr lang="en-GB" dirty="0"/>
              <a:t>For:  </a:t>
            </a:r>
            <a:endParaRPr lang="en-US" dirty="0"/>
          </a:p>
          <a:p>
            <a:r>
              <a:rPr lang="en-GB" dirty="0"/>
              <a:t>Against: </a:t>
            </a:r>
            <a:r>
              <a:rPr lang="en-GB" dirty="0" smtClean="0"/>
              <a:t>  </a:t>
            </a:r>
            <a:endParaRPr lang="en-US" dirty="0"/>
          </a:p>
          <a:p>
            <a:r>
              <a:rPr lang="en-GB" dirty="0"/>
              <a:t>Abstain: </a:t>
            </a:r>
            <a:endParaRPr lang="en-US" dirty="0"/>
          </a:p>
          <a:p>
            <a:r>
              <a:rPr lang="en-GB" dirty="0"/>
              <a:t>Motion </a:t>
            </a:r>
            <a:r>
              <a:rPr lang="en-GB" dirty="0" smtClean="0"/>
              <a:t>Passes / Fails </a:t>
            </a:r>
            <a:endParaRPr lang="en-US" dirty="0"/>
          </a:p>
          <a:p>
            <a:endParaRPr lang="en-AU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1110337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838200"/>
          </a:xfrm>
        </p:spPr>
        <p:txBody>
          <a:bodyPr/>
          <a:lstStyle/>
          <a:p>
            <a:r>
              <a:rPr lang="en-US" sz="2400" dirty="0" smtClean="0"/>
              <a:t>EC Motion </a:t>
            </a:r>
            <a:r>
              <a:rPr lang="en-US" sz="2400" dirty="0"/>
              <a:t>to Approve Response to FDIS 60 days ballot Comments on the IEEE Std. 802.22-2011 </a:t>
            </a:r>
            <a:endParaRPr lang="en-AU" sz="24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34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077200" cy="457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304800" y="1143000"/>
            <a:ext cx="861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802.22 November 2015 </a:t>
            </a:r>
            <a:r>
              <a:rPr lang="en-US" sz="2000" dirty="0" smtClean="0">
                <a:solidFill>
                  <a:schemeClr val="tx1"/>
                </a:solidFill>
              </a:rPr>
              <a:t>Plenary Working Group Motions </a:t>
            </a:r>
            <a:r>
              <a:rPr lang="en-US" sz="2000" dirty="0">
                <a:solidFill>
                  <a:schemeClr val="tx1"/>
                </a:solidFill>
              </a:rPr>
              <a:t>– 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US" sz="2000" dirty="0" smtClean="0">
                <a:solidFill>
                  <a:schemeClr val="tx1"/>
                </a:solidFill>
                <a:hlinkClick r:id="rId3"/>
              </a:rPr>
              <a:t>mentor.ieee.org/802.22/dcn/15/22-15-0030-00-000b-2015-november-plenary-working-group-meeting-motions-for-ieee-802-22.docx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00CC99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7347</TotalTime>
  <Words>232</Words>
  <Application>Microsoft Office PowerPoint</Application>
  <PresentationFormat>On-screen Show (4:3)</PresentationFormat>
  <Paragraphs>47</Paragraphs>
  <Slides>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802.22 November Plenary EC Closing Motions Package</vt:lpstr>
      <vt:lpstr>Motion to Forward IEEE Std. 802.22a-2014 and IEEE Std. 802.22b-2015 to the ISO/IEC/JTC1 to start the 60 Day FDIS Ballot Process under the PSDO Agreement. </vt:lpstr>
      <vt:lpstr>IEEE 802.22 Working Group Motion</vt:lpstr>
      <vt:lpstr>EC Motion to Approve Response to FDIS 60 days ballot Comments on the IEEE Std. 802.22-2011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Review of PARs for Nov Plenary</dc:title>
  <dc:creator>Jon Rosdahl</dc:creator>
  <dc:description>801.11 PAR adHoc review of the PARs submitted for review during the Nov 2013 Plenary</dc:description>
  <cp:lastModifiedBy>Mody, Apurva (US SSA)</cp:lastModifiedBy>
  <cp:revision>172</cp:revision>
  <cp:lastPrinted>1601-01-01T00:00:00Z</cp:lastPrinted>
  <dcterms:created xsi:type="dcterms:W3CDTF">2013-11-11T17:45:24Z</dcterms:created>
  <dcterms:modified xsi:type="dcterms:W3CDTF">2015-11-13T16:20:34Z</dcterms:modified>
</cp:coreProperties>
</file>