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81" r:id="rId7"/>
    <p:sldId id="583" r:id="rId8"/>
    <p:sldId id="584"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3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22-14-0105-00-000b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8"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2014-7-31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t>
            </a:r>
            <a:r>
              <a:rPr lang="en-US" altLang="ko-KR" dirty="0" smtClean="0"/>
              <a:t>July, </a:t>
            </a:r>
            <a:r>
              <a:rPr lang="en-US" altLang="ko-KR" dirty="0" smtClean="0"/>
              <a:t>31</a:t>
            </a:r>
            <a:r>
              <a:rPr lang="en-US" altLang="ko-KR" baseline="30000" dirty="0" smtClean="0"/>
              <a:t>st</a:t>
            </a:r>
            <a:r>
              <a:rPr lang="en-US" altLang="ko-KR" dirty="0" smtClean="0"/>
              <a:t> , </a:t>
            </a:r>
            <a:r>
              <a:rPr lang="en-US" altLang="ja-JP" dirty="0" smtClean="0">
                <a:ea typeface="ＭＳ Ｐゴシック" pitchFamily="50" charset="-128"/>
              </a:rPr>
              <a:t>2014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July </a:t>
            </a:r>
            <a:r>
              <a:rPr lang="en-US" altLang="ja-JP" dirty="0" smtClean="0">
                <a:ea typeface="ＭＳ Ｐゴシック" charset="-128"/>
              </a:rPr>
              <a:t>31th, </a:t>
            </a:r>
            <a:r>
              <a:rPr lang="en-US" altLang="ja-JP" dirty="0" smtClean="0">
                <a:ea typeface="ＭＳ Ｐゴシック" charset="-128"/>
              </a:rPr>
              <a:t>09:00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Comment Resolution for LB2</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July </a:t>
            </a:r>
            <a:r>
              <a:rPr lang="en-US" altLang="ja-JP" sz="2000" dirty="0" smtClean="0">
                <a:ea typeface="ＭＳ Ｐゴシック" pitchFamily="50" charset="-128"/>
              </a:rPr>
              <a:t>31th</a:t>
            </a:r>
            <a:r>
              <a:rPr lang="en-US" altLang="ja-JP" sz="2000" dirty="0" smtClean="0">
                <a:ea typeface="ＭＳ Ｐゴシック" pitchFamily="50" charset="-128"/>
              </a:rPr>
              <a:t>, 2014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a:t>
            </a:r>
            <a:endParaRPr lang="en-US" altLang="ja-JP" dirty="0" smtClean="0">
              <a:ea typeface="ＭＳ Ｐゴシック" pitchFamily="50" charset="-128"/>
            </a:endParaRP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a:t>
            </a: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Resolution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Comment Resolution</a:t>
            </a:r>
          </a:p>
          <a:p>
            <a:pPr lvl="1"/>
            <a:r>
              <a:rPr kumimoji="1" lang="en-US" altLang="ja-JP" dirty="0" smtClean="0"/>
              <a:t>Frame Modifications</a:t>
            </a:r>
          </a:p>
          <a:p>
            <a:pPr lvl="2"/>
            <a:r>
              <a:rPr kumimoji="1" lang="en-US" altLang="ja-JP" sz="2200" dirty="0" smtClean="0"/>
              <a:t>https://mentor.ieee.org/802.22/dcn/14/22-14-0104-00-000b-frame-modification.docx</a:t>
            </a:r>
            <a:endParaRPr kumimoji="1" lang="en-US" altLang="ja-JP" sz="2200" dirty="0" smtClean="0"/>
          </a:p>
          <a:p>
            <a:pPr lvl="2"/>
            <a:endParaRPr kumimoji="1" lang="en-US" altLang="ja-JP" sz="2200"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a:t>
            </a:r>
            <a:r>
              <a:rPr kumimoji="1" lang="en-US" altLang="ja-JP" dirty="0" smtClean="0"/>
              <a:t>8pm</a:t>
            </a:r>
            <a:endParaRPr kumimoji="1" lang="en-US" altLang="ja-JP" dirty="0" smtClean="0"/>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15" name="表 14"/>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July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Aug</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Sep</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cxnSp>
        <p:nvCxnSpPr>
          <p:cNvPr id="16" name="直線コネクタ 15"/>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7" name="直線矢印コネクタ 16"/>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8" name="直線コネクタ 17"/>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9" name="直線矢印コネクタ 18"/>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3" name="Date Placeholder 2"/>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endParaRPr 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endParaRPr lang="ja-JP" alt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65900</TotalTime>
  <Words>446</Words>
  <Application>Microsoft Office PowerPoint</Application>
  <PresentationFormat>画面に合わせる (4:3)</PresentationFormat>
  <Paragraphs>558</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July 31th, 09:00 PM-10:00 PM EDT</vt:lpstr>
      <vt:lpstr>Introduction</vt:lpstr>
      <vt:lpstr>IEEE Patent Policy</vt:lpstr>
      <vt:lpstr>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1442</cp:revision>
  <cp:lastPrinted>1998-02-10T13:28:06Z</cp:lastPrinted>
  <dcterms:created xsi:type="dcterms:W3CDTF">2006-06-26T04:34:43Z</dcterms:created>
  <dcterms:modified xsi:type="dcterms:W3CDTF">2014-08-01T00:40:58Z</dcterms:modified>
</cp:coreProperties>
</file>