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565" r:id="rId2"/>
    <p:sldId id="566" r:id="rId3"/>
    <p:sldId id="567" r:id="rId4"/>
    <p:sldId id="568" r:id="rId5"/>
    <p:sldId id="569" r:id="rId6"/>
    <p:sldId id="581" r:id="rId7"/>
    <p:sldId id="583" r:id="rId8"/>
    <p:sldId id="584" r:id="rId9"/>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932"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2014</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2014</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May 2014</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22-14-0105-00-000b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2128" y="162880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2014-7-31</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a:t>
            </a:r>
            <a:r>
              <a:rPr lang="en-US" altLang="ko-KR" dirty="0" smtClean="0"/>
              <a:t>July, </a:t>
            </a:r>
            <a:r>
              <a:rPr lang="en-US" altLang="ko-KR" dirty="0" smtClean="0"/>
              <a:t>31</a:t>
            </a:r>
            <a:r>
              <a:rPr lang="en-US" altLang="ko-KR" baseline="30000" dirty="0" smtClean="0"/>
              <a:t>st</a:t>
            </a:r>
            <a:r>
              <a:rPr lang="en-US" altLang="ko-KR" dirty="0" smtClean="0"/>
              <a:t> , </a:t>
            </a:r>
            <a:r>
              <a:rPr lang="en-US" altLang="ja-JP" dirty="0" smtClean="0">
                <a:ea typeface="ＭＳ Ｐゴシック" pitchFamily="50" charset="-128"/>
              </a:rPr>
              <a:t>2014 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July </a:t>
            </a:r>
            <a:r>
              <a:rPr lang="en-US" altLang="ja-JP" dirty="0" smtClean="0">
                <a:ea typeface="ＭＳ Ｐゴシック" charset="-128"/>
              </a:rPr>
              <a:t>31th, </a:t>
            </a:r>
            <a:r>
              <a:rPr lang="en-US" altLang="ja-JP" dirty="0" smtClean="0">
                <a:ea typeface="ＭＳ Ｐゴシック" charset="-128"/>
              </a:rPr>
              <a:t>09:00 PM-10:00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Comment Resolution for LB2</a:t>
            </a: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July </a:t>
            </a:r>
            <a:r>
              <a:rPr lang="en-US" altLang="ja-JP" sz="2000" dirty="0" smtClean="0">
                <a:ea typeface="ＭＳ Ｐゴシック" pitchFamily="50" charset="-128"/>
              </a:rPr>
              <a:t>31th</a:t>
            </a:r>
            <a:r>
              <a:rPr lang="en-US" altLang="ja-JP" sz="2000" dirty="0" smtClean="0">
                <a:ea typeface="ＭＳ Ｐゴシック" pitchFamily="50" charset="-128"/>
              </a:rPr>
              <a:t>, 2014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a:t>
            </a:r>
            <a:endParaRPr lang="en-US" altLang="ja-JP" dirty="0" smtClean="0">
              <a:ea typeface="ＭＳ Ｐゴシック" pitchFamily="50" charset="-128"/>
            </a:endParaRP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a:t>
            </a: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Comment Resolution</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Comment Resolution</a:t>
            </a:r>
          </a:p>
          <a:p>
            <a:pPr lvl="1"/>
            <a:r>
              <a:rPr kumimoji="1" lang="en-US" altLang="ja-JP" dirty="0" smtClean="0"/>
              <a:t>Frame Modifications</a:t>
            </a:r>
          </a:p>
          <a:p>
            <a:pPr lvl="2"/>
            <a:r>
              <a:rPr kumimoji="1" lang="en-US" altLang="ja-JP" sz="2200" dirty="0" smtClean="0"/>
              <a:t>https://mentor.ieee.org/802.22/dcn/14/22-14-0104-00-000b-frame-modification.docx</a:t>
            </a:r>
            <a:endParaRPr kumimoji="1" lang="en-US" altLang="ja-JP" sz="2200" dirty="0" smtClean="0"/>
          </a:p>
          <a:p>
            <a:pPr lvl="2"/>
            <a:endParaRPr kumimoji="1" lang="en-US" altLang="ja-JP" sz="2200"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5301208"/>
            <a:ext cx="7414592" cy="1226840"/>
          </a:xfrm>
        </p:spPr>
        <p:txBody>
          <a:bodyPr/>
          <a:lstStyle/>
          <a:p>
            <a:r>
              <a:rPr kumimoji="1" lang="en-US" altLang="ja-JP" dirty="0" smtClean="0"/>
              <a:t>Eastern Time </a:t>
            </a:r>
            <a:r>
              <a:rPr kumimoji="1" lang="en-US" altLang="ja-JP" dirty="0" smtClean="0"/>
              <a:t>8pm</a:t>
            </a:r>
            <a:endParaRPr kumimoji="1" lang="en-US" altLang="ja-JP" dirty="0" smtClean="0"/>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graphicFrame>
        <p:nvGraphicFramePr>
          <p:cNvPr id="15" name="表 14"/>
          <p:cNvGraphicFramePr>
            <a:graphicFrameLocks noGrp="1"/>
          </p:cNvGraphicFramePr>
          <p:nvPr/>
        </p:nvGraphicFramePr>
        <p:xfrm>
          <a:off x="755576" y="1556792"/>
          <a:ext cx="7488832" cy="3420380"/>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July</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Aug</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r>
                        <a:rPr lang="en-US" sz="1800" b="0" i="0" u="none" strike="noStrike" dirty="0" smtClean="0">
                          <a:solidFill>
                            <a:srgbClr val="000000"/>
                          </a:solidFill>
                          <a:latin typeface="ＭＳ Ｐゴシック"/>
                        </a:rPr>
                        <a:t>Sep</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r>
            </a:tbl>
          </a:graphicData>
        </a:graphic>
      </p:graphicFrame>
      <p:cxnSp>
        <p:nvCxnSpPr>
          <p:cNvPr id="16" name="直線コネクタ 15"/>
          <p:cNvCxnSpPr/>
          <p:nvPr/>
        </p:nvCxnSpPr>
        <p:spPr bwMode="auto">
          <a:xfrm>
            <a:off x="3923928"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7" name="直線矢印コネクタ 16"/>
          <p:cNvCxnSpPr/>
          <p:nvPr/>
        </p:nvCxnSpPr>
        <p:spPr bwMode="auto">
          <a:xfrm flipV="1">
            <a:off x="4932040" y="4941168"/>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8" name="直線コネクタ 17"/>
          <p:cNvCxnSpPr/>
          <p:nvPr/>
        </p:nvCxnSpPr>
        <p:spPr bwMode="auto">
          <a:xfrm>
            <a:off x="5076056" y="6021288"/>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9" name="直線矢印コネクタ 18"/>
          <p:cNvCxnSpPr/>
          <p:nvPr/>
        </p:nvCxnSpPr>
        <p:spPr bwMode="auto">
          <a:xfrm flipV="1">
            <a:off x="6084168" y="4941168"/>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
        <p:nvSpPr>
          <p:cNvPr id="3" name="Date Placeholder 2"/>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graphicFrame>
        <p:nvGraphicFramePr>
          <p:cNvPr id="7" name="表 6"/>
          <p:cNvGraphicFramePr>
            <a:graphicFrameLocks noGrp="1"/>
          </p:cNvGraphicFramePr>
          <p:nvPr/>
        </p:nvGraphicFramePr>
        <p:xfrm>
          <a:off x="1403648" y="1700808"/>
          <a:ext cx="7128786" cy="4392484"/>
        </p:xfrm>
        <a:graphic>
          <a:graphicData uri="http://schemas.openxmlformats.org/drawingml/2006/table">
            <a:tbl>
              <a:tblPr/>
              <a:tblGrid>
                <a:gridCol w="2193744"/>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dirty="0">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smtClean="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Calibri"/>
                        </a:rPr>
                        <a:t> </a:t>
                      </a:r>
                      <a:r>
                        <a:rPr lang="ja-JP" altLang="en-US" sz="1000" b="0" i="0" u="none" strike="noStrike" dirty="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endParaRPr 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Calibri"/>
                        </a:rPr>
                        <a:t> </a:t>
                      </a:r>
                      <a:r>
                        <a:rPr lang="ja-JP" altLang="en-US" sz="1000" b="0" i="0" u="none" strike="noStrike" dirty="0" smtClean="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Calibri"/>
                        </a:rPr>
                        <a:t> </a:t>
                      </a:r>
                      <a:r>
                        <a:rPr lang="ja-JP" altLang="en-US" sz="1000" b="0" i="0" u="none" strike="noStrike" dirty="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Calibri"/>
                        </a:rPr>
                        <a:t> </a:t>
                      </a:r>
                      <a:r>
                        <a:rPr lang="ja-JP" altLang="en-US" sz="1000" b="0" i="0" u="none" strike="noStrike" dirty="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Calibri"/>
                        </a:rPr>
                        <a:t> </a:t>
                      </a:r>
                      <a:r>
                        <a:rPr lang="en-US" altLang="ja-JP" sz="1000" b="0" i="0" u="none" strike="noStrike" dirty="0" smtClean="0">
                          <a:solidFill>
                            <a:srgbClr val="000000"/>
                          </a:solidFill>
                          <a:latin typeface="+mn-lt"/>
                        </a:rPr>
                        <a:t>x</a:t>
                      </a:r>
                      <a:r>
                        <a:rPr lang="ja-JP" altLang="en-US" sz="1000" b="0" i="0" u="none" strike="noStrike" dirty="0" smtClean="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endParaRPr lang="ja-JP" alt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65900</TotalTime>
  <Words>446</Words>
  <Application>Microsoft Office PowerPoint</Application>
  <PresentationFormat>画面に合わせる (4:3)</PresentationFormat>
  <Paragraphs>558</Paragraphs>
  <Slides>8</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802-22b-Submission</vt:lpstr>
      <vt:lpstr>Document</vt:lpstr>
      <vt:lpstr>IEEE P802.22b  Teleconferences</vt:lpstr>
      <vt:lpstr>Abstract</vt:lpstr>
      <vt:lpstr>Agenda: Teleconference July 31th, 09:00 PM-10:00 PM EDT</vt:lpstr>
      <vt:lpstr>Introduction</vt:lpstr>
      <vt:lpstr>IEEE Patent Policy</vt:lpstr>
      <vt:lpstr>Comment Resolution</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1442</cp:revision>
  <cp:lastPrinted>1998-02-10T13:28:06Z</cp:lastPrinted>
  <dcterms:created xsi:type="dcterms:W3CDTF">2006-06-26T04:34:43Z</dcterms:created>
  <dcterms:modified xsi:type="dcterms:W3CDTF">2014-08-01T00:40:58Z</dcterms:modified>
</cp:coreProperties>
</file>