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7"/>
  </p:notesMasterIdLst>
  <p:handoutMasterIdLst>
    <p:handoutMasterId r:id="rId8"/>
  </p:handoutMasterIdLst>
  <p:sldIdLst>
    <p:sldId id="269" r:id="rId3"/>
    <p:sldId id="281" r:id="rId4"/>
    <p:sldId id="285" r:id="rId5"/>
    <p:sldId id="286" r:id="rId6"/>
  </p:sldIdLst>
  <p:sldSz cx="9144000" cy="6858000" type="screen4x3"/>
  <p:notesSz cx="6805613" cy="9939338"/>
  <p:defaultTextStyle>
    <a:defPPr>
      <a:defRPr lang="en-US"/>
    </a:defPPr>
    <a:lvl1pPr algn="l" rtl="0" fontAlgn="base">
      <a:spcBef>
        <a:spcPct val="0"/>
      </a:spcBef>
      <a:spcAft>
        <a:spcPct val="0"/>
      </a:spcAft>
      <a:defRPr sz="3200" b="1" kern="1200">
        <a:solidFill>
          <a:schemeClr val="tx2"/>
        </a:solidFill>
        <a:latin typeface="Times New Roman" pitchFamily="18" charset="0"/>
        <a:ea typeface="ＭＳ Ｐゴシック" charset="-128"/>
        <a:cs typeface="+mn-cs"/>
      </a:defRPr>
    </a:lvl1pPr>
    <a:lvl2pPr marL="457200" algn="l" rtl="0" fontAlgn="base">
      <a:spcBef>
        <a:spcPct val="0"/>
      </a:spcBef>
      <a:spcAft>
        <a:spcPct val="0"/>
      </a:spcAft>
      <a:defRPr sz="3200" b="1" kern="1200">
        <a:solidFill>
          <a:schemeClr val="tx2"/>
        </a:solidFill>
        <a:latin typeface="Times New Roman" pitchFamily="18" charset="0"/>
        <a:ea typeface="ＭＳ Ｐゴシック" charset="-128"/>
        <a:cs typeface="+mn-cs"/>
      </a:defRPr>
    </a:lvl2pPr>
    <a:lvl3pPr marL="914400" algn="l" rtl="0" fontAlgn="base">
      <a:spcBef>
        <a:spcPct val="0"/>
      </a:spcBef>
      <a:spcAft>
        <a:spcPct val="0"/>
      </a:spcAft>
      <a:defRPr sz="3200" b="1" kern="1200">
        <a:solidFill>
          <a:schemeClr val="tx2"/>
        </a:solidFill>
        <a:latin typeface="Times New Roman" pitchFamily="18" charset="0"/>
        <a:ea typeface="ＭＳ Ｐゴシック" charset="-128"/>
        <a:cs typeface="+mn-cs"/>
      </a:defRPr>
    </a:lvl3pPr>
    <a:lvl4pPr marL="1371600" algn="l" rtl="0" fontAlgn="base">
      <a:spcBef>
        <a:spcPct val="0"/>
      </a:spcBef>
      <a:spcAft>
        <a:spcPct val="0"/>
      </a:spcAft>
      <a:defRPr sz="3200" b="1" kern="1200">
        <a:solidFill>
          <a:schemeClr val="tx2"/>
        </a:solidFill>
        <a:latin typeface="Times New Roman" pitchFamily="18" charset="0"/>
        <a:ea typeface="ＭＳ Ｐゴシック" charset="-128"/>
        <a:cs typeface="+mn-cs"/>
      </a:defRPr>
    </a:lvl4pPr>
    <a:lvl5pPr marL="1828800" algn="l" rtl="0" fontAlgn="base">
      <a:spcBef>
        <a:spcPct val="0"/>
      </a:spcBef>
      <a:spcAft>
        <a:spcPct val="0"/>
      </a:spcAft>
      <a:defRPr sz="3200" b="1" kern="1200">
        <a:solidFill>
          <a:schemeClr val="tx2"/>
        </a:solidFill>
        <a:latin typeface="Times New Roman" pitchFamily="18" charset="0"/>
        <a:ea typeface="ＭＳ Ｐゴシック" charset="-128"/>
        <a:cs typeface="+mn-cs"/>
      </a:defRPr>
    </a:lvl5pPr>
    <a:lvl6pPr marL="2286000" algn="l" defTabSz="914400" rtl="0" eaLnBrk="1" latinLnBrk="0" hangingPunct="1">
      <a:defRPr sz="3200" b="1" kern="1200">
        <a:solidFill>
          <a:schemeClr val="tx2"/>
        </a:solidFill>
        <a:latin typeface="Times New Roman" pitchFamily="18" charset="0"/>
        <a:ea typeface="ＭＳ Ｐゴシック" charset="-128"/>
        <a:cs typeface="+mn-cs"/>
      </a:defRPr>
    </a:lvl6pPr>
    <a:lvl7pPr marL="2743200" algn="l" defTabSz="914400" rtl="0" eaLnBrk="1" latinLnBrk="0" hangingPunct="1">
      <a:defRPr sz="3200" b="1" kern="1200">
        <a:solidFill>
          <a:schemeClr val="tx2"/>
        </a:solidFill>
        <a:latin typeface="Times New Roman" pitchFamily="18" charset="0"/>
        <a:ea typeface="ＭＳ Ｐゴシック" charset="-128"/>
        <a:cs typeface="+mn-cs"/>
      </a:defRPr>
    </a:lvl7pPr>
    <a:lvl8pPr marL="3200400" algn="l" defTabSz="914400" rtl="0" eaLnBrk="1" latinLnBrk="0" hangingPunct="1">
      <a:defRPr sz="3200" b="1" kern="1200">
        <a:solidFill>
          <a:schemeClr val="tx2"/>
        </a:solidFill>
        <a:latin typeface="Times New Roman" pitchFamily="18" charset="0"/>
        <a:ea typeface="ＭＳ Ｐゴシック" charset="-128"/>
        <a:cs typeface="+mn-cs"/>
      </a:defRPr>
    </a:lvl8pPr>
    <a:lvl9pPr marL="3657600" algn="l" defTabSz="914400" rtl="0" eaLnBrk="1" latinLnBrk="0" hangingPunct="1">
      <a:defRPr sz="3200" b="1" kern="1200">
        <a:solidFill>
          <a:schemeClr val="tx2"/>
        </a:solidFill>
        <a:latin typeface="Times New Roman" pitchFamily="18"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130" autoAdjust="0"/>
    <p:restoredTop sz="94625" autoAdjust="0"/>
  </p:normalViewPr>
  <p:slideViewPr>
    <p:cSldViewPr>
      <p:cViewPr varScale="1">
        <p:scale>
          <a:sx n="95" d="100"/>
          <a:sy n="95" d="100"/>
        </p:scale>
        <p:origin x="-1056" y="-9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p:scale>
          <a:sx n="110" d="100"/>
          <a:sy n="110" d="100"/>
        </p:scale>
        <p:origin x="-2388" y="2820"/>
      </p:cViewPr>
      <p:guideLst>
        <p:guide orient="horz" pos="3130"/>
        <p:guide pos="2143"/>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38588" y="204788"/>
            <a:ext cx="218440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eaLnBrk="0" hangingPunct="0">
              <a:defRPr sz="1400">
                <a:solidFill>
                  <a:schemeClr val="tx1"/>
                </a:solidFill>
                <a:ea typeface="+mn-ea"/>
              </a:defRPr>
            </a:lvl1pPr>
          </a:lstStyle>
          <a:p>
            <a:pPr>
              <a:defRPr/>
            </a:pPr>
            <a:r>
              <a:rPr lang="en-US"/>
              <a:t>doc.: IEEE 802.22-yy/xxxxr0</a:t>
            </a:r>
          </a:p>
        </p:txBody>
      </p:sp>
      <p:sp>
        <p:nvSpPr>
          <p:cNvPr id="3075" name="Rectangle 3"/>
          <p:cNvSpPr>
            <a:spLocks noGrp="1" noChangeArrowheads="1"/>
          </p:cNvSpPr>
          <p:nvPr>
            <p:ph type="dt" sz="quarter" idx="1"/>
          </p:nvPr>
        </p:nvSpPr>
        <p:spPr bwMode="auto">
          <a:xfrm>
            <a:off x="682625" y="204788"/>
            <a:ext cx="9334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hangingPunct="0">
              <a:defRPr sz="1400">
                <a:solidFill>
                  <a:schemeClr val="tx1"/>
                </a:solidFill>
                <a:ea typeface="+mn-ea"/>
              </a:defRPr>
            </a:lvl1pPr>
          </a:lstStyle>
          <a:p>
            <a:pPr>
              <a:defRPr/>
            </a:pPr>
            <a:r>
              <a:rPr lang="en-US"/>
              <a:t>Month Year</a:t>
            </a:r>
          </a:p>
        </p:txBody>
      </p:sp>
      <p:sp>
        <p:nvSpPr>
          <p:cNvPr id="3076" name="Rectangle 4"/>
          <p:cNvSpPr>
            <a:spLocks noGrp="1" noChangeArrowheads="1"/>
          </p:cNvSpPr>
          <p:nvPr>
            <p:ph type="ftr" sz="quarter" idx="2"/>
          </p:nvPr>
        </p:nvSpPr>
        <p:spPr bwMode="auto">
          <a:xfrm>
            <a:off x="4565650" y="9620250"/>
            <a:ext cx="16351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sz="1200" b="0">
                <a:solidFill>
                  <a:schemeClr val="tx1"/>
                </a:solidFill>
                <a:ea typeface="+mn-ea"/>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036888" y="9620250"/>
            <a:ext cx="5826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sz="1200" b="0">
                <a:solidFill>
                  <a:schemeClr val="tx1"/>
                </a:solidFill>
                <a:ea typeface="+mn-ea"/>
              </a:defRPr>
            </a:lvl1pPr>
          </a:lstStyle>
          <a:p>
            <a:pPr>
              <a:defRPr/>
            </a:pPr>
            <a:r>
              <a:rPr lang="en-US"/>
              <a:t>Page </a:t>
            </a:r>
            <a:fld id="{D5B4C28D-B4AC-4E1B-A7BD-4AB547DCC4CE}" type="slidenum">
              <a:rPr lang="en-US"/>
              <a:pPr>
                <a:defRPr/>
              </a:pPr>
              <a:t>‹#›</a:t>
            </a:fld>
            <a:endParaRPr lang="en-US"/>
          </a:p>
        </p:txBody>
      </p:sp>
      <p:sp>
        <p:nvSpPr>
          <p:cNvPr id="3078" name="Line 6"/>
          <p:cNvSpPr>
            <a:spLocks noChangeShapeType="1"/>
          </p:cNvSpPr>
          <p:nvPr/>
        </p:nvSpPr>
        <p:spPr bwMode="auto">
          <a:xfrm>
            <a:off x="681038" y="415925"/>
            <a:ext cx="5443537" cy="0"/>
          </a:xfrm>
          <a:prstGeom prst="line">
            <a:avLst/>
          </a:prstGeom>
          <a:noFill/>
          <a:ln w="12700">
            <a:solidFill>
              <a:schemeClr val="tx1"/>
            </a:solidFill>
            <a:round/>
            <a:headEnd type="none" w="sm" len="sm"/>
            <a:tailEnd type="none" w="sm" len="sm"/>
          </a:ln>
          <a:effectLst/>
        </p:spPr>
        <p:txBody>
          <a:bodyPr wrap="none" anchor="ctr"/>
          <a:lstStyle/>
          <a:p>
            <a:pPr algn="ctr" eaLnBrk="0" hangingPunct="0">
              <a:defRPr/>
            </a:pPr>
            <a:endParaRPr lang="en-US">
              <a:ea typeface="+mn-ea"/>
            </a:endParaRPr>
          </a:p>
        </p:txBody>
      </p:sp>
      <p:sp>
        <p:nvSpPr>
          <p:cNvPr id="3079" name="Rectangle 7"/>
          <p:cNvSpPr>
            <a:spLocks noChangeArrowheads="1"/>
          </p:cNvSpPr>
          <p:nvPr/>
        </p:nvSpPr>
        <p:spPr bwMode="auto">
          <a:xfrm>
            <a:off x="681038" y="9620250"/>
            <a:ext cx="696912" cy="195263"/>
          </a:xfrm>
          <a:prstGeom prst="rect">
            <a:avLst/>
          </a:prstGeom>
          <a:noFill/>
          <a:ln w="9525">
            <a:noFill/>
            <a:miter lim="800000"/>
            <a:headEnd/>
            <a:tailEnd/>
          </a:ln>
          <a:effectLst/>
        </p:spPr>
        <p:txBody>
          <a:bodyPr wrap="none" lIns="0" tIns="0" rIns="0" bIns="0">
            <a:spAutoFit/>
          </a:bodyPr>
          <a:lstStyle/>
          <a:p>
            <a:pPr eaLnBrk="0" hangingPunct="0">
              <a:defRPr/>
            </a:pPr>
            <a:r>
              <a:rPr lang="en-US" sz="1200" b="0">
                <a:solidFill>
                  <a:schemeClr val="tx1"/>
                </a:solidFill>
                <a:ea typeface="+mn-ea"/>
              </a:rPr>
              <a:t>Submission</a:t>
            </a:r>
          </a:p>
        </p:txBody>
      </p:sp>
      <p:sp>
        <p:nvSpPr>
          <p:cNvPr id="3080" name="Line 8"/>
          <p:cNvSpPr>
            <a:spLocks noChangeShapeType="1"/>
          </p:cNvSpPr>
          <p:nvPr/>
        </p:nvSpPr>
        <p:spPr bwMode="auto">
          <a:xfrm>
            <a:off x="681038" y="9607550"/>
            <a:ext cx="5595937" cy="0"/>
          </a:xfrm>
          <a:prstGeom prst="line">
            <a:avLst/>
          </a:prstGeom>
          <a:noFill/>
          <a:ln w="12700">
            <a:solidFill>
              <a:schemeClr val="tx1"/>
            </a:solidFill>
            <a:round/>
            <a:headEnd type="none" w="sm" len="sm"/>
            <a:tailEnd type="none" w="sm" len="sm"/>
          </a:ln>
          <a:effectLst/>
        </p:spPr>
        <p:txBody>
          <a:bodyPr wrap="none" anchor="ctr"/>
          <a:lstStyle/>
          <a:p>
            <a:pPr algn="ctr" eaLnBrk="0" hangingPunct="0">
              <a:defRPr/>
            </a:pPr>
            <a:endParaRPr lang="en-US">
              <a:ea typeface="+mn-ea"/>
            </a:endParaRPr>
          </a:p>
        </p:txBody>
      </p:sp>
    </p:spTree>
    <p:extLst>
      <p:ext uri="{BB962C8B-B14F-4D97-AF65-F5344CB8AC3E}">
        <p14:creationId xmlns:p14="http://schemas.microsoft.com/office/powerpoint/2010/main" val="615984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981450" y="120650"/>
            <a:ext cx="218440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eaLnBrk="0" hangingPunct="0">
              <a:defRPr sz="1400">
                <a:solidFill>
                  <a:schemeClr val="tx1"/>
                </a:solidFill>
                <a:ea typeface="+mn-ea"/>
              </a:defRPr>
            </a:lvl1pPr>
          </a:lstStyle>
          <a:p>
            <a:pPr>
              <a:defRPr/>
            </a:pPr>
            <a:r>
              <a:rPr lang="en-US" dirty="0"/>
              <a:t>doc.: IEEE 802.22-yy/xxxxr0</a:t>
            </a:r>
          </a:p>
        </p:txBody>
      </p:sp>
      <p:sp>
        <p:nvSpPr>
          <p:cNvPr id="2051" name="Rectangle 3"/>
          <p:cNvSpPr>
            <a:spLocks noGrp="1" noChangeArrowheads="1"/>
          </p:cNvSpPr>
          <p:nvPr>
            <p:ph type="dt" idx="1"/>
          </p:nvPr>
        </p:nvSpPr>
        <p:spPr bwMode="auto">
          <a:xfrm>
            <a:off x="641350" y="120650"/>
            <a:ext cx="9334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hangingPunct="0">
              <a:defRPr sz="1400">
                <a:solidFill>
                  <a:schemeClr val="tx1"/>
                </a:solidFill>
                <a:ea typeface="+mn-ea"/>
              </a:defRPr>
            </a:lvl1pPr>
          </a:lstStyle>
          <a:p>
            <a:pPr>
              <a:defRPr/>
            </a:pPr>
            <a:r>
              <a:rPr lang="en-US"/>
              <a:t>Month Year</a:t>
            </a:r>
          </a:p>
        </p:txBody>
      </p:sp>
      <p:sp>
        <p:nvSpPr>
          <p:cNvPr id="25604" name="Rectangle 4"/>
          <p:cNvSpPr>
            <a:spLocks noGrp="1" noRot="1" noChangeAspect="1" noChangeArrowheads="1" noTextEdit="1"/>
          </p:cNvSpPr>
          <p:nvPr>
            <p:ph type="sldImg" idx="2"/>
          </p:nvPr>
        </p:nvSpPr>
        <p:spPr bwMode="auto">
          <a:xfrm>
            <a:off x="927100" y="750888"/>
            <a:ext cx="4953000" cy="3714750"/>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08050" y="4721225"/>
            <a:ext cx="4989513" cy="4473575"/>
          </a:xfrm>
          <a:prstGeom prst="rect">
            <a:avLst/>
          </a:prstGeom>
          <a:noFill/>
          <a:ln w="9525">
            <a:noFill/>
            <a:miter lim="800000"/>
            <a:headEnd/>
            <a:tailEnd/>
          </a:ln>
          <a:effectLst/>
        </p:spPr>
        <p:txBody>
          <a:bodyPr vert="horz" wrap="square" lIns="91798" tIns="45122" rIns="91798" bIns="45122"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083050" y="9623425"/>
            <a:ext cx="2082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47675" lvl="4" algn="r" eaLnBrk="0" hangingPunct="0">
              <a:defRPr sz="1200" b="0">
                <a:solidFill>
                  <a:schemeClr val="tx1"/>
                </a:solidFill>
                <a:ea typeface="+mn-ea"/>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082925" y="9623425"/>
            <a:ext cx="58261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sz="1200" b="0">
                <a:solidFill>
                  <a:schemeClr val="tx1"/>
                </a:solidFill>
                <a:ea typeface="+mn-ea"/>
              </a:defRPr>
            </a:lvl1pPr>
          </a:lstStyle>
          <a:p>
            <a:pPr>
              <a:defRPr/>
            </a:pPr>
            <a:r>
              <a:rPr lang="en-US"/>
              <a:t>Page </a:t>
            </a:r>
            <a:fld id="{905C5D93-DC55-4B7C-9F69-DB3A77FD6F0D}" type="slidenum">
              <a:rPr lang="en-US"/>
              <a:pPr>
                <a:defRPr/>
              </a:pPr>
              <a:t>‹#›</a:t>
            </a:fld>
            <a:endParaRPr lang="en-US"/>
          </a:p>
        </p:txBody>
      </p:sp>
      <p:sp>
        <p:nvSpPr>
          <p:cNvPr id="2056" name="Rectangle 8"/>
          <p:cNvSpPr>
            <a:spLocks noChangeArrowheads="1"/>
          </p:cNvSpPr>
          <p:nvPr/>
        </p:nvSpPr>
        <p:spPr bwMode="auto">
          <a:xfrm>
            <a:off x="711200" y="9623425"/>
            <a:ext cx="696913" cy="195263"/>
          </a:xfrm>
          <a:prstGeom prst="rect">
            <a:avLst/>
          </a:prstGeom>
          <a:noFill/>
          <a:ln w="9525">
            <a:noFill/>
            <a:miter lim="800000"/>
            <a:headEnd/>
            <a:tailEnd/>
          </a:ln>
          <a:effectLst/>
        </p:spPr>
        <p:txBody>
          <a:bodyPr wrap="none" lIns="0" tIns="0" rIns="0" bIns="0">
            <a:spAutoFit/>
          </a:bodyPr>
          <a:lstStyle/>
          <a:p>
            <a:pPr defTabSz="896938" eaLnBrk="0" hangingPunct="0">
              <a:defRPr/>
            </a:pPr>
            <a:r>
              <a:rPr lang="en-US" sz="1200" b="0">
                <a:solidFill>
                  <a:schemeClr val="tx1"/>
                </a:solidFill>
                <a:ea typeface="+mn-ea"/>
              </a:rPr>
              <a:t>Submission</a:t>
            </a:r>
          </a:p>
        </p:txBody>
      </p:sp>
      <p:sp>
        <p:nvSpPr>
          <p:cNvPr id="2057" name="Line 9"/>
          <p:cNvSpPr>
            <a:spLocks noChangeShapeType="1"/>
          </p:cNvSpPr>
          <p:nvPr/>
        </p:nvSpPr>
        <p:spPr bwMode="auto">
          <a:xfrm>
            <a:off x="711200" y="9621838"/>
            <a:ext cx="5383213" cy="0"/>
          </a:xfrm>
          <a:prstGeom prst="line">
            <a:avLst/>
          </a:prstGeom>
          <a:noFill/>
          <a:ln w="12700">
            <a:solidFill>
              <a:schemeClr val="tx1"/>
            </a:solidFill>
            <a:round/>
            <a:headEnd type="none" w="sm" len="sm"/>
            <a:tailEnd type="none" w="sm" len="sm"/>
          </a:ln>
          <a:effectLst/>
        </p:spPr>
        <p:txBody>
          <a:bodyPr wrap="none" anchor="ctr"/>
          <a:lstStyle/>
          <a:p>
            <a:pPr algn="ctr" eaLnBrk="0" hangingPunct="0">
              <a:defRPr/>
            </a:pPr>
            <a:endParaRPr lang="en-US">
              <a:ea typeface="+mn-ea"/>
            </a:endParaRPr>
          </a:p>
        </p:txBody>
      </p:sp>
      <p:sp>
        <p:nvSpPr>
          <p:cNvPr id="2058" name="Line 10"/>
          <p:cNvSpPr>
            <a:spLocks noChangeShapeType="1"/>
          </p:cNvSpPr>
          <p:nvPr/>
        </p:nvSpPr>
        <p:spPr bwMode="auto">
          <a:xfrm>
            <a:off x="636588" y="317500"/>
            <a:ext cx="5532437" cy="0"/>
          </a:xfrm>
          <a:prstGeom prst="line">
            <a:avLst/>
          </a:prstGeom>
          <a:noFill/>
          <a:ln w="12700">
            <a:solidFill>
              <a:schemeClr val="tx1"/>
            </a:solidFill>
            <a:round/>
            <a:headEnd type="none" w="sm" len="sm"/>
            <a:tailEnd type="none" w="sm" len="sm"/>
          </a:ln>
          <a:effectLst/>
        </p:spPr>
        <p:txBody>
          <a:bodyPr wrap="none" anchor="ctr"/>
          <a:lstStyle/>
          <a:p>
            <a:pPr algn="ctr" eaLnBrk="0" hangingPunct="0">
              <a:defRPr/>
            </a:pPr>
            <a:endParaRPr lang="en-US">
              <a:ea typeface="+mn-ea"/>
            </a:endParaRPr>
          </a:p>
        </p:txBody>
      </p:sp>
    </p:spTree>
    <p:extLst>
      <p:ext uri="{BB962C8B-B14F-4D97-AF65-F5344CB8AC3E}">
        <p14:creationId xmlns:p14="http://schemas.microsoft.com/office/powerpoint/2010/main" val="87370897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Grp="1" noChangeArrowheads="1"/>
          </p:cNvSpPr>
          <p:nvPr>
            <p:ph type="hdr" sz="quarter"/>
          </p:nvPr>
        </p:nvSpPr>
        <p:spPr>
          <a:xfrm>
            <a:off x="5529263" y="100013"/>
            <a:ext cx="636587" cy="233362"/>
          </a:xfrm>
        </p:spPr>
        <p:txBody>
          <a:bodyPr/>
          <a:lstStyle/>
          <a:p>
            <a:pPr>
              <a:defRPr/>
            </a:pPr>
            <a:r>
              <a:rPr lang="en-US" altLang="ja-JP" smtClean="0"/>
              <a:t>doc.: IEEE 802.22-yy/xxxxr0</a:t>
            </a:r>
          </a:p>
        </p:txBody>
      </p:sp>
      <p:sp>
        <p:nvSpPr>
          <p:cNvPr id="31746" name="Rectangle 3"/>
          <p:cNvSpPr>
            <a:spLocks noGrp="1" noChangeArrowheads="1"/>
          </p:cNvSpPr>
          <p:nvPr>
            <p:ph type="dt" sz="quarter" idx="1"/>
          </p:nvPr>
        </p:nvSpPr>
        <p:spPr>
          <a:xfrm>
            <a:off x="641350" y="100013"/>
            <a:ext cx="820738" cy="233362"/>
          </a:xfrm>
        </p:spPr>
        <p:txBody>
          <a:bodyPr/>
          <a:lstStyle/>
          <a:p>
            <a:pPr>
              <a:defRPr/>
            </a:pPr>
            <a:r>
              <a:rPr lang="en-US" altLang="ja-JP" smtClean="0"/>
              <a:t>Month Year</a:t>
            </a:r>
          </a:p>
        </p:txBody>
      </p:sp>
      <p:sp>
        <p:nvSpPr>
          <p:cNvPr id="31747" name="Rectangle 6"/>
          <p:cNvSpPr>
            <a:spLocks noGrp="1" noChangeArrowheads="1"/>
          </p:cNvSpPr>
          <p:nvPr>
            <p:ph type="ftr" sz="quarter" idx="4"/>
          </p:nvPr>
        </p:nvSpPr>
        <p:spPr>
          <a:xfrm>
            <a:off x="5259388" y="9623425"/>
            <a:ext cx="906462" cy="200025"/>
          </a:xfrm>
        </p:spPr>
        <p:txBody>
          <a:bodyPr/>
          <a:lstStyle/>
          <a:p>
            <a:pPr lvl="4">
              <a:defRPr/>
            </a:pPr>
            <a:r>
              <a:rPr lang="en-US" altLang="ja-JP" smtClean="0"/>
              <a:t>John Doe, Some Company</a:t>
            </a:r>
          </a:p>
        </p:txBody>
      </p:sp>
      <p:sp>
        <p:nvSpPr>
          <p:cNvPr id="31748" name="Rectangle 7"/>
          <p:cNvSpPr>
            <a:spLocks noGrp="1" noChangeArrowheads="1"/>
          </p:cNvSpPr>
          <p:nvPr>
            <p:ph type="sldNum" sz="quarter" idx="5"/>
          </p:nvPr>
        </p:nvSpPr>
        <p:spPr>
          <a:xfrm>
            <a:off x="3157538" y="9623425"/>
            <a:ext cx="508000" cy="200025"/>
          </a:xfrm>
        </p:spPr>
        <p:txBody>
          <a:bodyPr/>
          <a:lstStyle/>
          <a:p>
            <a:pPr>
              <a:defRPr/>
            </a:pPr>
            <a:r>
              <a:rPr lang="en-US" altLang="ja-JP" smtClean="0"/>
              <a:t>Page </a:t>
            </a:r>
            <a:fld id="{E4523FDF-E601-495B-BCC8-F99C0A9546AD}" type="slidenum">
              <a:rPr lang="en-US" altLang="ja-JP" smtClean="0"/>
              <a:pPr>
                <a:defRPr/>
              </a:pPr>
              <a:t>1</a:t>
            </a:fld>
            <a:endParaRPr lang="en-US" altLang="ja-JP" smtClean="0"/>
          </a:p>
        </p:txBody>
      </p:sp>
      <p:sp>
        <p:nvSpPr>
          <p:cNvPr id="31749" name="Rectangle 2"/>
          <p:cNvSpPr>
            <a:spLocks noGrp="1" noRot="1" noChangeAspect="1" noChangeArrowheads="1" noTextEdit="1"/>
          </p:cNvSpPr>
          <p:nvPr>
            <p:ph type="sldImg"/>
          </p:nvPr>
        </p:nvSpPr>
        <p:spPr>
          <a:ln/>
        </p:spPr>
      </p:sp>
      <p:sp>
        <p:nvSpPr>
          <p:cNvPr id="31750" name="Rectangle 3"/>
          <p:cNvSpPr>
            <a:spLocks noGrp="1" noChangeArrowheads="1"/>
          </p:cNvSpPr>
          <p:nvPr>
            <p:ph type="body" idx="1"/>
          </p:nvPr>
        </p:nvSpPr>
        <p:spPr>
          <a:noFill/>
          <a:ln/>
        </p:spPr>
        <p:txBody>
          <a:bodyPr/>
          <a:lstStyle/>
          <a:p>
            <a:endParaRPr lang="en-US" altLang="ja-JP"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ja-JP" altLang="en-US" smtClean="0"/>
              <a:t>マスター タイトルの書式設定</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en-US"/>
          </a:p>
        </p:txBody>
      </p:sp>
      <p:sp>
        <p:nvSpPr>
          <p:cNvPr id="4" name="Date Placeholder 3"/>
          <p:cNvSpPr>
            <a:spLocks noGrp="1"/>
          </p:cNvSpPr>
          <p:nvPr>
            <p:ph type="dt" sz="half" idx="10"/>
          </p:nvPr>
        </p:nvSpPr>
        <p:spPr/>
        <p:txBody>
          <a:bodyPr/>
          <a:lstStyle>
            <a:lvl1pPr>
              <a:defRPr/>
            </a:lvl1pPr>
          </a:lstStyle>
          <a:p>
            <a:pPr>
              <a:defRPr/>
            </a:pPr>
            <a:r>
              <a:rPr lang="en-US"/>
              <a:t>Month Year</a:t>
            </a:r>
          </a:p>
        </p:txBody>
      </p:sp>
      <p:sp>
        <p:nvSpPr>
          <p:cNvPr id="5" name="Footer Placeholder 4"/>
          <p:cNvSpPr>
            <a:spLocks noGrp="1"/>
          </p:cNvSpPr>
          <p:nvPr>
            <p:ph type="ftr" sz="quarter" idx="11"/>
          </p:nvPr>
        </p:nvSpPr>
        <p:spPr/>
        <p:txBody>
          <a:bodyPr/>
          <a:lstStyle>
            <a:lvl1pPr>
              <a:defRPr/>
            </a:lvl1pPr>
          </a:lstStyle>
          <a:p>
            <a:pPr>
              <a:defRPr/>
            </a:pPr>
            <a:r>
              <a:rPr lang="en-US"/>
              <a:t>John Doe, Some Company</a:t>
            </a:r>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06473FAC-5E69-4940-83B2-2B02070E3B21}"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lvl1pPr>
              <a:defRPr/>
            </a:lvl1pPr>
          </a:lstStyle>
          <a:p>
            <a:pPr>
              <a:defRPr/>
            </a:pPr>
            <a:r>
              <a:rPr lang="en-US"/>
              <a:t>Month Year</a:t>
            </a:r>
          </a:p>
        </p:txBody>
      </p:sp>
      <p:sp>
        <p:nvSpPr>
          <p:cNvPr id="5" name="Footer Placeholder 4"/>
          <p:cNvSpPr>
            <a:spLocks noGrp="1"/>
          </p:cNvSpPr>
          <p:nvPr>
            <p:ph type="ftr" sz="quarter" idx="11"/>
          </p:nvPr>
        </p:nvSpPr>
        <p:spPr/>
        <p:txBody>
          <a:bodyPr/>
          <a:lstStyle>
            <a:lvl1pPr>
              <a:defRPr/>
            </a:lvl1pPr>
          </a:lstStyle>
          <a:p>
            <a:pPr>
              <a:defRPr/>
            </a:pPr>
            <a:r>
              <a:rPr lang="en-US"/>
              <a:t>John Doe, Some Company</a:t>
            </a:r>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49FEEE77-E82C-4ECF-9898-E646098578F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lvl1pPr>
              <a:defRPr/>
            </a:lvl1pPr>
          </a:lstStyle>
          <a:p>
            <a:pPr>
              <a:defRPr/>
            </a:pPr>
            <a:r>
              <a:rPr lang="en-US"/>
              <a:t>Month Year</a:t>
            </a:r>
          </a:p>
        </p:txBody>
      </p:sp>
      <p:sp>
        <p:nvSpPr>
          <p:cNvPr id="5" name="Footer Placeholder 4"/>
          <p:cNvSpPr>
            <a:spLocks noGrp="1"/>
          </p:cNvSpPr>
          <p:nvPr>
            <p:ph type="ftr" sz="quarter" idx="11"/>
          </p:nvPr>
        </p:nvSpPr>
        <p:spPr/>
        <p:txBody>
          <a:bodyPr/>
          <a:lstStyle>
            <a:lvl1pPr>
              <a:defRPr/>
            </a:lvl1pPr>
          </a:lstStyle>
          <a:p>
            <a:pPr>
              <a:defRPr/>
            </a:pPr>
            <a:r>
              <a:rPr lang="en-US"/>
              <a:t>John Doe, Some Company</a:t>
            </a:r>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0929B3CC-3CE7-48A9-98A4-177F6765DA2B}"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Rectangle 3"/>
          <p:cNvSpPr>
            <a:spLocks noChangeArrowheads="1"/>
          </p:cNvSpPr>
          <p:nvPr userDrawn="1"/>
        </p:nvSpPr>
        <p:spPr bwMode="auto">
          <a:xfrm>
            <a:off x="0" y="1700213"/>
            <a:ext cx="9144000" cy="5157787"/>
          </a:xfrm>
          <a:prstGeom prst="rect">
            <a:avLst/>
          </a:prstGeom>
          <a:gradFill rotWithShape="1">
            <a:gsLst>
              <a:gs pos="0">
                <a:schemeClr val="bg1"/>
              </a:gs>
              <a:gs pos="100000">
                <a:schemeClr val="bg1">
                  <a:gamma/>
                  <a:shade val="63529"/>
                  <a:invGamma/>
                </a:schemeClr>
              </a:gs>
            </a:gsLst>
            <a:lin ang="0" scaled="1"/>
          </a:gradFill>
          <a:ln>
            <a:noFill/>
          </a:ln>
          <a:effectLst/>
          <a:extLst/>
        </p:spPr>
        <p:txBody>
          <a:bodyPr wrap="none" anchor="ctr"/>
          <a:lstStyle/>
          <a:p>
            <a:pPr>
              <a:defRPr/>
            </a:pPr>
            <a:endParaRPr kumimoji="1" lang="ja-JP" altLang="en-US" sz="1400">
              <a:solidFill>
                <a:srgbClr val="000000"/>
              </a:solidFill>
              <a:latin typeface="Arial" charset="0"/>
              <a:ea typeface="+mn-ea"/>
            </a:endParaRPr>
          </a:p>
        </p:txBody>
      </p:sp>
      <p:sp>
        <p:nvSpPr>
          <p:cNvPr id="5" name="Rectangle 4"/>
          <p:cNvSpPr>
            <a:spLocks noChangeArrowheads="1"/>
          </p:cNvSpPr>
          <p:nvPr userDrawn="1"/>
        </p:nvSpPr>
        <p:spPr bwMode="auto">
          <a:xfrm flipV="1">
            <a:off x="0" y="6021388"/>
            <a:ext cx="9144000" cy="836612"/>
          </a:xfrm>
          <a:prstGeom prst="rect">
            <a:avLst/>
          </a:prstGeom>
          <a:gradFill rotWithShape="1">
            <a:gsLst>
              <a:gs pos="0">
                <a:srgbClr val="0E3092"/>
              </a:gs>
              <a:gs pos="100000">
                <a:srgbClr val="06143C"/>
              </a:gs>
            </a:gsLst>
            <a:lin ang="0" scaled="1"/>
          </a:gradFill>
          <a:ln>
            <a:noFill/>
          </a:ln>
          <a:effectLst/>
          <a:extLst/>
        </p:spPr>
        <p:txBody>
          <a:bodyPr anchor="ctr">
            <a:spAutoFit/>
          </a:bodyPr>
          <a:lstStyle/>
          <a:p>
            <a:pPr>
              <a:defRPr/>
            </a:pPr>
            <a:endParaRPr kumimoji="1" lang="ja-JP" altLang="en-US" sz="1400">
              <a:solidFill>
                <a:srgbClr val="000000"/>
              </a:solidFill>
              <a:latin typeface="Arial" charset="0"/>
              <a:ea typeface="+mn-ea"/>
            </a:endParaRPr>
          </a:p>
        </p:txBody>
      </p:sp>
      <p:sp>
        <p:nvSpPr>
          <p:cNvPr id="6" name="Rectangle 5"/>
          <p:cNvSpPr>
            <a:spLocks noChangeArrowheads="1"/>
          </p:cNvSpPr>
          <p:nvPr userDrawn="1"/>
        </p:nvSpPr>
        <p:spPr bwMode="auto">
          <a:xfrm rot="10800000" flipH="1" flipV="1">
            <a:off x="0" y="0"/>
            <a:ext cx="9144000" cy="2133600"/>
          </a:xfrm>
          <a:prstGeom prst="rect">
            <a:avLst/>
          </a:prstGeom>
          <a:gradFill rotWithShape="1">
            <a:gsLst>
              <a:gs pos="0">
                <a:srgbClr val="7E9CF2"/>
              </a:gs>
              <a:gs pos="100000">
                <a:srgbClr val="0E3092"/>
              </a:gs>
            </a:gsLst>
            <a:lin ang="0" scaled="1"/>
          </a:gradFill>
          <a:ln>
            <a:noFill/>
          </a:ln>
          <a:effectLst/>
          <a:extLst/>
        </p:spPr>
        <p:txBody>
          <a:bodyPr anchor="ctr">
            <a:spAutoFit/>
          </a:bodyPr>
          <a:lstStyle/>
          <a:p>
            <a:pPr>
              <a:defRPr/>
            </a:pPr>
            <a:endParaRPr kumimoji="1" lang="ja-JP" altLang="en-US" sz="1400">
              <a:solidFill>
                <a:srgbClr val="000000"/>
              </a:solidFill>
              <a:latin typeface="Arial" charset="0"/>
              <a:ea typeface="+mn-ea"/>
            </a:endParaRPr>
          </a:p>
        </p:txBody>
      </p:sp>
      <p:pic>
        <p:nvPicPr>
          <p:cNvPr id="7" name="Picture 60" descr="和ロゴ"/>
          <p:cNvPicPr>
            <a:picLocks noChangeAspect="1" noChangeArrowheads="1"/>
          </p:cNvPicPr>
          <p:nvPr userDrawn="1"/>
        </p:nvPicPr>
        <p:blipFill>
          <a:blip r:embed="rId2"/>
          <a:srcRect/>
          <a:stretch>
            <a:fillRect/>
          </a:stretch>
        </p:blipFill>
        <p:spPr bwMode="auto">
          <a:xfrm>
            <a:off x="7170738" y="361950"/>
            <a:ext cx="1630362" cy="539750"/>
          </a:xfrm>
          <a:prstGeom prst="rect">
            <a:avLst/>
          </a:prstGeom>
          <a:noFill/>
          <a:ln w="9525">
            <a:noFill/>
            <a:miter lim="800000"/>
            <a:headEnd/>
            <a:tailEnd/>
          </a:ln>
        </p:spPr>
      </p:pic>
      <p:sp>
        <p:nvSpPr>
          <p:cNvPr id="8" name="Rectangle 61"/>
          <p:cNvSpPr>
            <a:spLocks noChangeArrowheads="1"/>
          </p:cNvSpPr>
          <p:nvPr userDrawn="1"/>
        </p:nvSpPr>
        <p:spPr bwMode="auto">
          <a:xfrm>
            <a:off x="220663" y="6100763"/>
            <a:ext cx="5503862" cy="577850"/>
          </a:xfrm>
          <a:prstGeom prst="rect">
            <a:avLst/>
          </a:prstGeom>
          <a:noFill/>
          <a:ln>
            <a:noFill/>
          </a:ln>
          <a:extLst/>
        </p:spPr>
        <p:txBody>
          <a:bodyPr wrap="none" lIns="108000" tIns="108000" rIns="108000" bIns="108000"/>
          <a:lstStyle/>
          <a:p>
            <a:pPr eaLnBrk="0" hangingPunct="0">
              <a:defRPr/>
            </a:pPr>
            <a:r>
              <a:rPr kumimoji="1" lang="en-US" altLang="ja-JP" sz="1600">
                <a:solidFill>
                  <a:srgbClr val="FFFFFF"/>
                </a:solidFill>
                <a:latin typeface="Arial" charset="0"/>
                <a:ea typeface="ＭＳ ゴシック" pitchFamily="49" charset="-128"/>
              </a:rPr>
              <a:t>Hitachi Kokusai Electric Inc. </a:t>
            </a:r>
            <a:r>
              <a:rPr kumimoji="1" lang="en-US" altLang="ja-JP" sz="1600">
                <a:solidFill>
                  <a:srgbClr val="FFFFFF"/>
                </a:solidFill>
                <a:latin typeface="Arial" charset="0"/>
                <a:ea typeface="+mn-ea"/>
              </a:rPr>
              <a:t>Proprietary &amp; Confidential</a:t>
            </a:r>
          </a:p>
          <a:p>
            <a:pPr eaLnBrk="0" hangingPunct="0">
              <a:defRPr/>
            </a:pPr>
            <a:r>
              <a:rPr lang="en-US" altLang="ja-JP" sz="1300">
                <a:solidFill>
                  <a:srgbClr val="FFFFFF"/>
                </a:solidFill>
                <a:latin typeface="Arial" charset="0"/>
                <a:ea typeface="+mn-ea"/>
              </a:rPr>
              <a:t>Copyright © Hitachi Kokusai Electric Inc. 2012. All rights reserved.</a:t>
            </a:r>
          </a:p>
        </p:txBody>
      </p:sp>
      <p:sp>
        <p:nvSpPr>
          <p:cNvPr id="9" name="Rectangle 62"/>
          <p:cNvSpPr>
            <a:spLocks noChangeArrowheads="1"/>
          </p:cNvSpPr>
          <p:nvPr userDrawn="1"/>
        </p:nvSpPr>
        <p:spPr bwMode="auto">
          <a:xfrm>
            <a:off x="8382000" y="6381750"/>
            <a:ext cx="512763" cy="320675"/>
          </a:xfrm>
          <a:prstGeom prst="rect">
            <a:avLst/>
          </a:prstGeom>
          <a:noFill/>
          <a:ln>
            <a:noFill/>
          </a:ln>
          <a:effectLst/>
          <a:extLst/>
        </p:spPr>
        <p:txBody>
          <a:bodyPr wrap="none">
            <a:spAutoFit/>
          </a:bodyPr>
          <a:lstStyle/>
          <a:p>
            <a:pPr algn="r">
              <a:defRPr/>
            </a:pPr>
            <a:fld id="{6CA9C5E7-719B-4BE8-91BF-6DEAE4C6378D}" type="slidenum">
              <a:rPr kumimoji="1" lang="en-US" altLang="ja-JP" sz="1500">
                <a:solidFill>
                  <a:srgbClr val="FFFFFF"/>
                </a:solidFill>
                <a:latin typeface="Arial" charset="0"/>
                <a:ea typeface="+mn-ea"/>
              </a:rPr>
              <a:pPr algn="r">
                <a:defRPr/>
              </a:pPr>
              <a:t>‹#›</a:t>
            </a:fld>
            <a:endParaRPr kumimoji="1" lang="en-US" altLang="ja-JP" sz="1500">
              <a:solidFill>
                <a:srgbClr val="FFFFFF"/>
              </a:solidFill>
              <a:latin typeface="Arial" charset="0"/>
              <a:ea typeface="+mn-ea"/>
            </a:endParaRPr>
          </a:p>
        </p:txBody>
      </p:sp>
      <p:pic>
        <p:nvPicPr>
          <p:cNvPr id="10" name="Picture 66" descr="HiKQ_NEGA"/>
          <p:cNvPicPr>
            <a:picLocks noChangeAspect="1" noChangeArrowheads="1"/>
          </p:cNvPicPr>
          <p:nvPr userDrawn="1"/>
        </p:nvPicPr>
        <p:blipFill>
          <a:blip r:embed="rId3"/>
          <a:srcRect/>
          <a:stretch>
            <a:fillRect/>
          </a:stretch>
        </p:blipFill>
        <p:spPr bwMode="auto">
          <a:xfrm>
            <a:off x="323850" y="350838"/>
            <a:ext cx="1687513" cy="611187"/>
          </a:xfrm>
          <a:prstGeom prst="rect">
            <a:avLst/>
          </a:prstGeom>
          <a:noFill/>
          <a:ln w="9525">
            <a:noFill/>
            <a:miter lim="800000"/>
            <a:headEnd/>
            <a:tailEnd/>
          </a:ln>
        </p:spPr>
      </p:pic>
      <p:sp>
        <p:nvSpPr>
          <p:cNvPr id="39999" name="Rectangle 63"/>
          <p:cNvSpPr>
            <a:spLocks noGrp="1" noChangeArrowheads="1"/>
          </p:cNvSpPr>
          <p:nvPr>
            <p:ph type="ctrTitle"/>
          </p:nvPr>
        </p:nvSpPr>
        <p:spPr>
          <a:xfrm>
            <a:off x="820738" y="2349500"/>
            <a:ext cx="7488237" cy="935038"/>
          </a:xfrm>
        </p:spPr>
        <p:txBody>
          <a:bodyPr/>
          <a:lstStyle>
            <a:lvl1pPr algn="ctr">
              <a:defRPr sz="4000"/>
            </a:lvl1pPr>
          </a:lstStyle>
          <a:p>
            <a:pPr lvl="0"/>
            <a:r>
              <a:rPr lang="ja-JP" altLang="en-US" noProof="0" smtClean="0"/>
              <a:t>マスタ タイトルの書式設定</a:t>
            </a:r>
          </a:p>
        </p:txBody>
      </p:sp>
      <p:sp>
        <p:nvSpPr>
          <p:cNvPr id="40000" name="Rectangle 64"/>
          <p:cNvSpPr>
            <a:spLocks noGrp="1" noChangeArrowheads="1"/>
          </p:cNvSpPr>
          <p:nvPr>
            <p:ph type="subTitle" idx="1"/>
          </p:nvPr>
        </p:nvSpPr>
        <p:spPr>
          <a:xfrm>
            <a:off x="1363663" y="3429000"/>
            <a:ext cx="6400800" cy="504825"/>
          </a:xfrm>
        </p:spPr>
        <p:txBody>
          <a:bodyPr/>
          <a:lstStyle>
            <a:lvl1pPr marL="0" indent="0" algn="ctr">
              <a:buFont typeface="Wingdings" pitchFamily="2" charset="2"/>
              <a:buNone/>
              <a:defRPr sz="2400" b="0"/>
            </a:lvl1pPr>
          </a:lstStyle>
          <a:p>
            <a:pPr lvl="0"/>
            <a:r>
              <a:rPr lang="ja-JP" altLang="en-US" noProof="0" smtClean="0"/>
              <a:t>マスタ サブタイトルの書式設定</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323850" y="981075"/>
            <a:ext cx="4171950" cy="5256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981075"/>
            <a:ext cx="4171950" cy="5256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dirty="0"/>
          </a:p>
        </p:txBody>
      </p:sp>
      <p:sp>
        <p:nvSpPr>
          <p:cNvPr id="13" name="タイトル 12"/>
          <p:cNvSpPr>
            <a:spLocks noGrp="1"/>
          </p:cNvSpPr>
          <p:nvPr>
            <p:ph type="title"/>
          </p:nvPr>
        </p:nvSpPr>
        <p:spPr/>
        <p:txBody>
          <a:bodyPr/>
          <a:lstStyle/>
          <a:p>
            <a:r>
              <a:rPr lang="ja-JP" altLang="en-US" dirty="0" smtClean="0"/>
              <a:t>マスター タイトルの書式設定</a:t>
            </a:r>
            <a:endParaRPr lang="ja-JP" altLang="en-US" dirty="0"/>
          </a:p>
        </p:txBody>
      </p:sp>
      <p:sp>
        <p:nvSpPr>
          <p:cNvPr id="4" name="Rectangle 4"/>
          <p:cNvSpPr>
            <a:spLocks noGrp="1" noChangeArrowheads="1"/>
          </p:cNvSpPr>
          <p:nvPr>
            <p:ph type="dt" sz="half" idx="10"/>
          </p:nvPr>
        </p:nvSpPr>
        <p:spPr>
          <a:xfrm>
            <a:off x="696913" y="332601"/>
            <a:ext cx="942566" cy="276999"/>
          </a:xfrm>
          <a:ln/>
        </p:spPr>
        <p:txBody>
          <a:bodyPr/>
          <a:lstStyle>
            <a:lvl1pPr>
              <a:defRPr/>
            </a:lvl1pPr>
          </a:lstStyle>
          <a:p>
            <a:pPr>
              <a:defRPr/>
            </a:pPr>
            <a:r>
              <a:rPr lang="en-US" dirty="0" smtClean="0"/>
              <a:t>July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Keat-Beng Toh, Hitachi Kokusai Electric</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29D5634-4F47-4787-B28D-CBD8D23B71A3}"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96075" y="0"/>
            <a:ext cx="2124075" cy="6237288"/>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323850" y="0"/>
            <a:ext cx="6219825" cy="623728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lvl1pPr>
              <a:defRPr/>
            </a:lvl1pPr>
          </a:lstStyle>
          <a:p>
            <a:pPr>
              <a:defRPr/>
            </a:pPr>
            <a:r>
              <a:rPr lang="en-US"/>
              <a:t>Month Year</a:t>
            </a:r>
          </a:p>
        </p:txBody>
      </p:sp>
      <p:sp>
        <p:nvSpPr>
          <p:cNvPr id="5" name="Footer Placeholder 4"/>
          <p:cNvSpPr>
            <a:spLocks noGrp="1"/>
          </p:cNvSpPr>
          <p:nvPr>
            <p:ph type="ftr" sz="quarter" idx="11"/>
          </p:nvPr>
        </p:nvSpPr>
        <p:spPr/>
        <p:txBody>
          <a:bodyPr/>
          <a:lstStyle>
            <a:lvl1pPr>
              <a:defRPr/>
            </a:lvl1pPr>
          </a:lstStyle>
          <a:p>
            <a:pPr>
              <a:defRPr/>
            </a:pPr>
            <a:r>
              <a:rPr lang="en-US"/>
              <a:t>John Doe, Some Company</a:t>
            </a:r>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81216856-6BC0-400E-A296-D0988E74BD7E}"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5" name="Date Placeholder 4"/>
          <p:cNvSpPr>
            <a:spLocks noGrp="1"/>
          </p:cNvSpPr>
          <p:nvPr>
            <p:ph type="dt" sz="half" idx="10"/>
          </p:nvPr>
        </p:nvSpPr>
        <p:spPr/>
        <p:txBody>
          <a:bodyPr/>
          <a:lstStyle>
            <a:lvl1pPr>
              <a:defRPr/>
            </a:lvl1pPr>
          </a:lstStyle>
          <a:p>
            <a:pPr>
              <a:defRPr/>
            </a:pPr>
            <a:r>
              <a:rPr lang="en-US"/>
              <a:t>Month Year</a:t>
            </a:r>
          </a:p>
        </p:txBody>
      </p:sp>
      <p:sp>
        <p:nvSpPr>
          <p:cNvPr id="6" name="Footer Placeholder 5"/>
          <p:cNvSpPr>
            <a:spLocks noGrp="1"/>
          </p:cNvSpPr>
          <p:nvPr>
            <p:ph type="ftr" sz="quarter" idx="11"/>
          </p:nvPr>
        </p:nvSpPr>
        <p:spPr/>
        <p:txBody>
          <a:bodyPr/>
          <a:lstStyle>
            <a:lvl1pPr>
              <a:defRPr/>
            </a:lvl1pPr>
          </a:lstStyle>
          <a:p>
            <a:pPr>
              <a:defRPr/>
            </a:pPr>
            <a:r>
              <a:rPr lang="en-US"/>
              <a:t>John Doe, Some Company</a:t>
            </a:r>
          </a:p>
        </p:txBody>
      </p:sp>
      <p:sp>
        <p:nvSpPr>
          <p:cNvPr id="7" name="Slide Number Placeholder 6"/>
          <p:cNvSpPr>
            <a:spLocks noGrp="1"/>
          </p:cNvSpPr>
          <p:nvPr>
            <p:ph type="sldNum" sz="quarter" idx="12"/>
          </p:nvPr>
        </p:nvSpPr>
        <p:spPr/>
        <p:txBody>
          <a:bodyPr/>
          <a:lstStyle>
            <a:lvl1pPr>
              <a:defRPr/>
            </a:lvl1pPr>
          </a:lstStyle>
          <a:p>
            <a:pPr>
              <a:defRPr/>
            </a:pPr>
            <a:r>
              <a:rPr lang="en-US"/>
              <a:t>Slide </a:t>
            </a:r>
            <a:fld id="{2F03886D-6019-4044-8137-BA1778C5934F}"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Date Placeholder 6"/>
          <p:cNvSpPr>
            <a:spLocks noGrp="1"/>
          </p:cNvSpPr>
          <p:nvPr>
            <p:ph type="dt" sz="half" idx="10"/>
          </p:nvPr>
        </p:nvSpPr>
        <p:spPr/>
        <p:txBody>
          <a:bodyPr/>
          <a:lstStyle>
            <a:lvl1pPr>
              <a:defRPr/>
            </a:lvl1pPr>
          </a:lstStyle>
          <a:p>
            <a:pPr>
              <a:defRPr/>
            </a:pPr>
            <a:r>
              <a:rPr lang="en-US"/>
              <a:t>Month Year</a:t>
            </a:r>
          </a:p>
        </p:txBody>
      </p:sp>
      <p:sp>
        <p:nvSpPr>
          <p:cNvPr id="8" name="Footer Placeholder 7"/>
          <p:cNvSpPr>
            <a:spLocks noGrp="1"/>
          </p:cNvSpPr>
          <p:nvPr>
            <p:ph type="ftr" sz="quarter" idx="11"/>
          </p:nvPr>
        </p:nvSpPr>
        <p:spPr/>
        <p:txBody>
          <a:bodyPr/>
          <a:lstStyle>
            <a:lvl1pPr>
              <a:defRPr/>
            </a:lvl1pPr>
          </a:lstStyle>
          <a:p>
            <a:pPr>
              <a:defRPr/>
            </a:pPr>
            <a:r>
              <a:rPr lang="en-US"/>
              <a:t>John Doe, Some Company</a:t>
            </a:r>
          </a:p>
        </p:txBody>
      </p:sp>
      <p:sp>
        <p:nvSpPr>
          <p:cNvPr id="9" name="Slide Number Placeholder 8"/>
          <p:cNvSpPr>
            <a:spLocks noGrp="1"/>
          </p:cNvSpPr>
          <p:nvPr>
            <p:ph type="sldNum" sz="quarter" idx="12"/>
          </p:nvPr>
        </p:nvSpPr>
        <p:spPr/>
        <p:txBody>
          <a:bodyPr/>
          <a:lstStyle>
            <a:lvl1pPr>
              <a:defRPr/>
            </a:lvl1pPr>
          </a:lstStyle>
          <a:p>
            <a:pPr>
              <a:defRPr/>
            </a:pPr>
            <a:r>
              <a:rPr lang="en-US"/>
              <a:t>Slide </a:t>
            </a:r>
            <a:fld id="{C4C5E699-DAD8-4A5F-9C53-D5B700E914E6}"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Date Placeholder 2"/>
          <p:cNvSpPr>
            <a:spLocks noGrp="1"/>
          </p:cNvSpPr>
          <p:nvPr>
            <p:ph type="dt" sz="half" idx="10"/>
          </p:nvPr>
        </p:nvSpPr>
        <p:spPr/>
        <p:txBody>
          <a:bodyPr/>
          <a:lstStyle>
            <a:lvl1pPr>
              <a:defRPr/>
            </a:lvl1pPr>
          </a:lstStyle>
          <a:p>
            <a:pPr>
              <a:defRPr/>
            </a:pPr>
            <a:r>
              <a:rPr lang="en-US"/>
              <a:t>Month Year</a:t>
            </a:r>
          </a:p>
        </p:txBody>
      </p:sp>
      <p:sp>
        <p:nvSpPr>
          <p:cNvPr id="4" name="Footer Placeholder 3"/>
          <p:cNvSpPr>
            <a:spLocks noGrp="1"/>
          </p:cNvSpPr>
          <p:nvPr>
            <p:ph type="ftr" sz="quarter" idx="11"/>
          </p:nvPr>
        </p:nvSpPr>
        <p:spPr/>
        <p:txBody>
          <a:bodyPr/>
          <a:lstStyle>
            <a:lvl1pPr>
              <a:defRPr/>
            </a:lvl1pPr>
          </a:lstStyle>
          <a:p>
            <a:pPr>
              <a:defRPr/>
            </a:pPr>
            <a:r>
              <a:rPr lang="en-US"/>
              <a:t>John Doe, Some Company</a:t>
            </a:r>
          </a:p>
        </p:txBody>
      </p:sp>
      <p:sp>
        <p:nvSpPr>
          <p:cNvPr id="5" name="Slide Number Placeholder 4"/>
          <p:cNvSpPr>
            <a:spLocks noGrp="1"/>
          </p:cNvSpPr>
          <p:nvPr>
            <p:ph type="sldNum" sz="quarter" idx="12"/>
          </p:nvPr>
        </p:nvSpPr>
        <p:spPr/>
        <p:txBody>
          <a:bodyPr/>
          <a:lstStyle>
            <a:lvl1pPr>
              <a:defRPr/>
            </a:lvl1pPr>
          </a:lstStyle>
          <a:p>
            <a:pPr>
              <a:defRPr/>
            </a:pPr>
            <a:r>
              <a:rPr lang="en-US"/>
              <a:t>Slide </a:t>
            </a:r>
            <a:fld id="{42F90F9A-E917-4D4C-8E15-D962A7B8369D}"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r>
              <a:rPr lang="en-US"/>
              <a:t>Month Year</a:t>
            </a:r>
          </a:p>
        </p:txBody>
      </p:sp>
      <p:sp>
        <p:nvSpPr>
          <p:cNvPr id="3" name="Footer Placeholder 2"/>
          <p:cNvSpPr>
            <a:spLocks noGrp="1"/>
          </p:cNvSpPr>
          <p:nvPr>
            <p:ph type="ftr" sz="quarter" idx="11"/>
          </p:nvPr>
        </p:nvSpPr>
        <p:spPr/>
        <p:txBody>
          <a:bodyPr/>
          <a:lstStyle>
            <a:lvl1pPr>
              <a:defRPr/>
            </a:lvl1pPr>
          </a:lstStyle>
          <a:p>
            <a:pPr>
              <a:defRPr/>
            </a:pPr>
            <a:r>
              <a:rPr lang="en-US"/>
              <a:t>John Doe, Some Company</a:t>
            </a:r>
          </a:p>
        </p:txBody>
      </p:sp>
      <p:sp>
        <p:nvSpPr>
          <p:cNvPr id="4" name="Slide Number Placeholder 3"/>
          <p:cNvSpPr>
            <a:spLocks noGrp="1"/>
          </p:cNvSpPr>
          <p:nvPr>
            <p:ph type="sldNum" sz="quarter" idx="12"/>
          </p:nvPr>
        </p:nvSpPr>
        <p:spPr/>
        <p:txBody>
          <a:bodyPr/>
          <a:lstStyle>
            <a:lvl1pPr>
              <a:defRPr/>
            </a:lvl1pPr>
          </a:lstStyle>
          <a:p>
            <a:pPr>
              <a:defRPr/>
            </a:pPr>
            <a:r>
              <a:rPr lang="en-US"/>
              <a:t>Slide </a:t>
            </a:r>
            <a:fld id="{37F658A1-AA30-4353-844D-5F2EAE0EF8EF}"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lvl1pPr>
              <a:defRPr/>
            </a:lvl1pPr>
          </a:lstStyle>
          <a:p>
            <a:pPr>
              <a:defRPr/>
            </a:pPr>
            <a:r>
              <a:rPr lang="en-US"/>
              <a:t>Month Year</a:t>
            </a:r>
          </a:p>
        </p:txBody>
      </p:sp>
      <p:sp>
        <p:nvSpPr>
          <p:cNvPr id="6" name="Footer Placeholder 5"/>
          <p:cNvSpPr>
            <a:spLocks noGrp="1"/>
          </p:cNvSpPr>
          <p:nvPr>
            <p:ph type="ftr" sz="quarter" idx="11"/>
          </p:nvPr>
        </p:nvSpPr>
        <p:spPr/>
        <p:txBody>
          <a:bodyPr/>
          <a:lstStyle>
            <a:lvl1pPr>
              <a:defRPr/>
            </a:lvl1pPr>
          </a:lstStyle>
          <a:p>
            <a:pPr>
              <a:defRPr/>
            </a:pPr>
            <a:r>
              <a:rPr lang="en-US"/>
              <a:t>John Doe, Some Company</a:t>
            </a:r>
          </a:p>
        </p:txBody>
      </p:sp>
      <p:sp>
        <p:nvSpPr>
          <p:cNvPr id="7" name="Slide Number Placeholder 6"/>
          <p:cNvSpPr>
            <a:spLocks noGrp="1"/>
          </p:cNvSpPr>
          <p:nvPr>
            <p:ph type="sldNum" sz="quarter" idx="12"/>
          </p:nvPr>
        </p:nvSpPr>
        <p:spPr/>
        <p:txBody>
          <a:bodyPr/>
          <a:lstStyle>
            <a:lvl1pPr>
              <a:defRPr/>
            </a:lvl1pPr>
          </a:lstStyle>
          <a:p>
            <a:pPr>
              <a:defRPr/>
            </a:pPr>
            <a:r>
              <a:rPr lang="en-US"/>
              <a:t>Slide </a:t>
            </a:r>
            <a:fld id="{6B9FEDF1-BE76-4F69-A7E6-E5569CA11F13}"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lvl1pPr>
              <a:defRPr/>
            </a:lvl1pPr>
          </a:lstStyle>
          <a:p>
            <a:pPr>
              <a:defRPr/>
            </a:pPr>
            <a:r>
              <a:rPr lang="en-US"/>
              <a:t>Month Year</a:t>
            </a:r>
          </a:p>
        </p:txBody>
      </p:sp>
      <p:sp>
        <p:nvSpPr>
          <p:cNvPr id="6" name="Footer Placeholder 5"/>
          <p:cNvSpPr>
            <a:spLocks noGrp="1"/>
          </p:cNvSpPr>
          <p:nvPr>
            <p:ph type="ftr" sz="quarter" idx="11"/>
          </p:nvPr>
        </p:nvSpPr>
        <p:spPr/>
        <p:txBody>
          <a:bodyPr/>
          <a:lstStyle>
            <a:lvl1pPr>
              <a:defRPr/>
            </a:lvl1pPr>
          </a:lstStyle>
          <a:p>
            <a:pPr>
              <a:defRPr/>
            </a:pPr>
            <a:r>
              <a:rPr lang="en-US"/>
              <a:t>John Doe, Some Company</a:t>
            </a:r>
          </a:p>
        </p:txBody>
      </p:sp>
      <p:sp>
        <p:nvSpPr>
          <p:cNvPr id="7" name="Slide Number Placeholder 6"/>
          <p:cNvSpPr>
            <a:spLocks noGrp="1"/>
          </p:cNvSpPr>
          <p:nvPr>
            <p:ph type="sldNum" sz="quarter" idx="12"/>
          </p:nvPr>
        </p:nvSpPr>
        <p:spPr/>
        <p:txBody>
          <a:bodyPr/>
          <a:lstStyle>
            <a:lvl1pPr>
              <a:defRPr/>
            </a:lvl1pPr>
          </a:lstStyle>
          <a:p>
            <a:pPr>
              <a:defRPr/>
            </a:pPr>
            <a:r>
              <a:rPr lang="en-US"/>
              <a:t>Slide </a:t>
            </a:r>
            <a:fld id="{83B583C5-9C37-41A9-8BB8-8014449194FB}"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wmf"/><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3.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hangingPunct="0">
              <a:defRPr sz="1800">
                <a:solidFill>
                  <a:schemeClr val="tx1"/>
                </a:solidFill>
                <a:ea typeface="+mn-ea"/>
              </a:defRPr>
            </a:lvl1pPr>
          </a:lstStyle>
          <a:p>
            <a:pPr>
              <a:defRPr/>
            </a:pPr>
            <a:r>
              <a:rPr lang="en-US" dirty="0" smtClean="0"/>
              <a:t>July 2014</a:t>
            </a:r>
            <a:endParaRPr lang="en-US" dirty="0"/>
          </a:p>
        </p:txBody>
      </p:sp>
      <p:sp>
        <p:nvSpPr>
          <p:cNvPr id="1029" name="Rectangle 5"/>
          <p:cNvSpPr>
            <a:spLocks noGrp="1" noChangeArrowheads="1"/>
          </p:cNvSpPr>
          <p:nvPr>
            <p:ph type="ftr" sz="quarter" idx="3"/>
          </p:nvPr>
        </p:nvSpPr>
        <p:spPr bwMode="auto">
          <a:xfrm>
            <a:off x="5997575" y="6475413"/>
            <a:ext cx="25463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sz="1200" b="0">
                <a:solidFill>
                  <a:schemeClr val="tx1"/>
                </a:solidFill>
                <a:ea typeface="+mn-ea"/>
              </a:defRPr>
            </a:lvl1pPr>
          </a:lstStyle>
          <a:p>
            <a:pPr>
              <a:defRPr/>
            </a:pPr>
            <a:r>
              <a:rPr lang="en-US"/>
              <a:t>Keat-Beng Toh, Hitachi Kokusai Electric</a:t>
            </a:r>
          </a:p>
        </p:txBody>
      </p:sp>
      <p:sp>
        <p:nvSpPr>
          <p:cNvPr id="1030" name="Rectangle 6"/>
          <p:cNvSpPr>
            <a:spLocks noGrp="1" noChangeArrowheads="1"/>
          </p:cNvSpPr>
          <p:nvPr>
            <p:ph type="sldNum" sz="quarter" idx="4"/>
          </p:nvPr>
        </p:nvSpPr>
        <p:spPr bwMode="auto">
          <a:xfrm>
            <a:off x="4310063" y="6475413"/>
            <a:ext cx="60007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sz="1200" b="0">
                <a:solidFill>
                  <a:schemeClr val="tx1"/>
                </a:solidFill>
                <a:ea typeface="+mn-ea"/>
              </a:defRPr>
            </a:lvl1pPr>
          </a:lstStyle>
          <a:p>
            <a:pPr>
              <a:defRPr/>
            </a:pPr>
            <a:r>
              <a:rPr lang="en-US"/>
              <a:t>Slide </a:t>
            </a:r>
            <a:fld id="{CC993D4E-BDED-4D29-B1FD-4E9CB5A7448B}" type="slidenum">
              <a:rPr lang="en-US"/>
              <a:pPr>
                <a:defRPr/>
              </a:pPr>
              <a:t>‹#›</a:t>
            </a:fld>
            <a:endParaRPr lang="en-US"/>
          </a:p>
        </p:txBody>
      </p:sp>
      <p:sp>
        <p:nvSpPr>
          <p:cNvPr id="1031" name="Rectangle 7"/>
          <p:cNvSpPr>
            <a:spLocks noChangeArrowheads="1"/>
          </p:cNvSpPr>
          <p:nvPr/>
        </p:nvSpPr>
        <p:spPr bwMode="auto">
          <a:xfrm>
            <a:off x="5149726" y="332601"/>
            <a:ext cx="3295774"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dirty="0">
                <a:solidFill>
                  <a:schemeClr val="tx1"/>
                </a:solidFill>
                <a:ea typeface="+mn-ea"/>
              </a:rPr>
              <a:t>doc.: IEEE </a:t>
            </a:r>
            <a:r>
              <a:rPr lang="en-US" sz="1800" dirty="0" smtClean="0">
                <a:solidFill>
                  <a:schemeClr val="tx1"/>
                </a:solidFill>
                <a:ea typeface="+mn-ea"/>
              </a:rPr>
              <a:t>802.22-14/0097r0</a:t>
            </a:r>
            <a:endParaRPr lang="en-US" sz="1800" dirty="0">
              <a:solidFill>
                <a:schemeClr val="tx1"/>
              </a:solidFill>
              <a:ea typeface="+mn-ea"/>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lgn="ctr" eaLnBrk="0" hangingPunct="0">
              <a:defRPr/>
            </a:pPr>
            <a:endParaRPr lang="en-US">
              <a:ea typeface="+mn-ea"/>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sz="1200" b="0">
                <a:solidFill>
                  <a:schemeClr val="tx1"/>
                </a:solidFill>
                <a:ea typeface="+mn-ea"/>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lgn="ctr" eaLnBrk="0" hangingPunct="0">
              <a:defRPr/>
            </a:pPr>
            <a:endParaRPr lang="en-US">
              <a:ea typeface="+mn-ea"/>
            </a:endParaRPr>
          </a:p>
        </p:txBody>
      </p:sp>
    </p:spTree>
  </p:cSld>
  <p:clrMap bg1="lt1" tx1="dk1" bg2="lt2" tx2="dk2" accent1="accent1" accent2="accent2" accent3="accent3" accent4="accent4" accent5="accent5" accent6="accent6" hlink="hlink" folHlink="folHlink"/>
  <p:sldLayoutIdLst>
    <p:sldLayoutId id="2147483683" r:id="rId1"/>
    <p:sldLayoutId id="2147483672" r:id="rId2"/>
    <p:sldLayoutId id="2147483684" r:id="rId3"/>
    <p:sldLayoutId id="2147483685" r:id="rId4"/>
    <p:sldLayoutId id="2147483686" r:id="rId5"/>
    <p:sldLayoutId id="2147483687" r:id="rId6"/>
    <p:sldLayoutId id="2147483688" r:id="rId7"/>
    <p:sldLayoutId id="2147483689" r:id="rId8"/>
    <p:sldLayoutId id="2147483690" r:id="rId9"/>
    <p:sldLayoutId id="2147483691" r:id="rId10"/>
    <p:sldLayoutId id="2147483692" r:id="rId11"/>
  </p:sldLayoutIdLst>
  <p:timing>
    <p:tnLst>
      <p:par>
        <p:cTn id="1" dur="indefinite" restart="never" nodeType="tmRoot"/>
      </p:par>
    </p:tnLst>
  </p:timing>
  <p:hf hdr="0"/>
  <p:txStyles>
    <p:titleStyle>
      <a:lvl1pPr algn="ctr" rtl="0" eaLnBrk="0" fontAlgn="base" hangingPunct="0">
        <a:spcBef>
          <a:spcPct val="0"/>
        </a:spcBef>
        <a:spcAft>
          <a:spcPct val="0"/>
        </a:spcAft>
        <a:defRPr kumimoji="1" sz="3200" b="1">
          <a:solidFill>
            <a:schemeClr val="tx2"/>
          </a:solidFill>
          <a:latin typeface="+mj-lt"/>
          <a:ea typeface="+mj-ea"/>
          <a:cs typeface="+mj-cs"/>
        </a:defRPr>
      </a:lvl1pPr>
      <a:lvl2pPr algn="ctr" rtl="0" eaLnBrk="0" fontAlgn="base" hangingPunct="0">
        <a:spcBef>
          <a:spcPct val="0"/>
        </a:spcBef>
        <a:spcAft>
          <a:spcPct val="0"/>
        </a:spcAft>
        <a:defRPr kumimoji="1" sz="3200" b="1">
          <a:solidFill>
            <a:schemeClr val="tx2"/>
          </a:solidFill>
          <a:latin typeface="Times New Roman" pitchFamily="18" charset="0"/>
        </a:defRPr>
      </a:lvl2pPr>
      <a:lvl3pPr algn="ctr" rtl="0" eaLnBrk="0" fontAlgn="base" hangingPunct="0">
        <a:spcBef>
          <a:spcPct val="0"/>
        </a:spcBef>
        <a:spcAft>
          <a:spcPct val="0"/>
        </a:spcAft>
        <a:defRPr kumimoji="1" sz="3200" b="1">
          <a:solidFill>
            <a:schemeClr val="tx2"/>
          </a:solidFill>
          <a:latin typeface="Times New Roman" pitchFamily="18" charset="0"/>
        </a:defRPr>
      </a:lvl3pPr>
      <a:lvl4pPr algn="ctr" rtl="0" eaLnBrk="0" fontAlgn="base" hangingPunct="0">
        <a:spcBef>
          <a:spcPct val="0"/>
        </a:spcBef>
        <a:spcAft>
          <a:spcPct val="0"/>
        </a:spcAft>
        <a:defRPr kumimoji="1" sz="3200" b="1">
          <a:solidFill>
            <a:schemeClr val="tx2"/>
          </a:solidFill>
          <a:latin typeface="Times New Roman" pitchFamily="18" charset="0"/>
        </a:defRPr>
      </a:lvl4pPr>
      <a:lvl5pPr algn="ctr" rtl="0" eaLnBrk="0" fontAlgn="base" hangingPunct="0">
        <a:spcBef>
          <a:spcPct val="0"/>
        </a:spcBef>
        <a:spcAft>
          <a:spcPct val="0"/>
        </a:spcAft>
        <a:defRPr kumimoji="1" sz="3200" b="1">
          <a:solidFill>
            <a:schemeClr val="tx2"/>
          </a:solidFill>
          <a:latin typeface="Times New Roman" pitchFamily="18" charset="0"/>
        </a:defRPr>
      </a:lvl5pPr>
      <a:lvl6pPr marL="457200" algn="ctr" rtl="0" eaLnBrk="1" fontAlgn="base" hangingPunct="1">
        <a:spcBef>
          <a:spcPct val="0"/>
        </a:spcBef>
        <a:spcAft>
          <a:spcPct val="0"/>
        </a:spcAft>
        <a:defRPr kumimoji="1" sz="3200" b="1">
          <a:solidFill>
            <a:schemeClr val="tx2"/>
          </a:solidFill>
          <a:latin typeface="Times New Roman" pitchFamily="18" charset="0"/>
        </a:defRPr>
      </a:lvl6pPr>
      <a:lvl7pPr marL="914400" algn="ctr" rtl="0" eaLnBrk="1" fontAlgn="base" hangingPunct="1">
        <a:spcBef>
          <a:spcPct val="0"/>
        </a:spcBef>
        <a:spcAft>
          <a:spcPct val="0"/>
        </a:spcAft>
        <a:defRPr kumimoji="1" sz="3200" b="1">
          <a:solidFill>
            <a:schemeClr val="tx2"/>
          </a:solidFill>
          <a:latin typeface="Times New Roman" pitchFamily="18" charset="0"/>
        </a:defRPr>
      </a:lvl7pPr>
      <a:lvl8pPr marL="1371600" algn="ctr" rtl="0" eaLnBrk="1" fontAlgn="base" hangingPunct="1">
        <a:spcBef>
          <a:spcPct val="0"/>
        </a:spcBef>
        <a:spcAft>
          <a:spcPct val="0"/>
        </a:spcAft>
        <a:defRPr kumimoji="1" sz="3200" b="1">
          <a:solidFill>
            <a:schemeClr val="tx2"/>
          </a:solidFill>
          <a:latin typeface="Times New Roman" pitchFamily="18" charset="0"/>
        </a:defRPr>
      </a:lvl8pPr>
      <a:lvl9pPr marL="1828800" algn="ctr" rtl="0" eaLnBrk="1" fontAlgn="base" hangingPunct="1">
        <a:spcBef>
          <a:spcPct val="0"/>
        </a:spcBef>
        <a:spcAft>
          <a:spcPct val="0"/>
        </a:spcAft>
        <a:defRPr kumimoji="1"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kumimoji="1"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000">
          <a:solidFill>
            <a:schemeClr val="tx1"/>
          </a:solidFill>
          <a:latin typeface="+mn-lt"/>
        </a:defRPr>
      </a:lvl2pPr>
      <a:lvl3pPr marL="1085850" indent="-228600" algn="l" rtl="0" eaLnBrk="0" fontAlgn="base" hangingPunct="0">
        <a:spcBef>
          <a:spcPct val="20000"/>
        </a:spcBef>
        <a:spcAft>
          <a:spcPct val="0"/>
        </a:spcAft>
        <a:buChar char="•"/>
        <a:defRPr kumimoji="1">
          <a:solidFill>
            <a:schemeClr val="tx1"/>
          </a:solidFill>
          <a:latin typeface="+mn-lt"/>
        </a:defRPr>
      </a:lvl3pPr>
      <a:lvl4pPr marL="1428750" indent="-228600" algn="l" rtl="0" eaLnBrk="0" fontAlgn="base" hangingPunct="0">
        <a:spcBef>
          <a:spcPct val="20000"/>
        </a:spcBef>
        <a:spcAft>
          <a:spcPct val="0"/>
        </a:spcAft>
        <a:buChar char="–"/>
        <a:defRPr kumimoji="1" sz="1600">
          <a:solidFill>
            <a:schemeClr val="tx1"/>
          </a:solidFill>
          <a:latin typeface="+mn-lt"/>
        </a:defRPr>
      </a:lvl4pPr>
      <a:lvl5pPr marL="1771650" indent="-228600" algn="l" rtl="0" eaLnBrk="0" fontAlgn="base" hangingPunct="0">
        <a:spcBef>
          <a:spcPct val="20000"/>
        </a:spcBef>
        <a:spcAft>
          <a:spcPct val="0"/>
        </a:spcAft>
        <a:buChar char="•"/>
        <a:defRPr kumimoji="1" sz="1600">
          <a:solidFill>
            <a:schemeClr val="tx1"/>
          </a:solidFill>
          <a:latin typeface="+mn-lt"/>
        </a:defRPr>
      </a:lvl5pPr>
      <a:lvl6pPr marL="2228850" indent="-228600" algn="l" rtl="0" eaLnBrk="1" fontAlgn="base" hangingPunct="1">
        <a:spcBef>
          <a:spcPct val="20000"/>
        </a:spcBef>
        <a:spcAft>
          <a:spcPct val="0"/>
        </a:spcAft>
        <a:buChar char="•"/>
        <a:defRPr kumimoji="1" sz="1600">
          <a:solidFill>
            <a:schemeClr val="tx1"/>
          </a:solidFill>
          <a:latin typeface="+mn-lt"/>
        </a:defRPr>
      </a:lvl6pPr>
      <a:lvl7pPr marL="2686050" indent="-228600" algn="l" rtl="0" eaLnBrk="1" fontAlgn="base" hangingPunct="1">
        <a:spcBef>
          <a:spcPct val="20000"/>
        </a:spcBef>
        <a:spcAft>
          <a:spcPct val="0"/>
        </a:spcAft>
        <a:buChar char="•"/>
        <a:defRPr kumimoji="1" sz="1600">
          <a:solidFill>
            <a:schemeClr val="tx1"/>
          </a:solidFill>
          <a:latin typeface="+mn-lt"/>
        </a:defRPr>
      </a:lvl7pPr>
      <a:lvl8pPr marL="3143250" indent="-228600" algn="l" rtl="0" eaLnBrk="1" fontAlgn="base" hangingPunct="1">
        <a:spcBef>
          <a:spcPct val="20000"/>
        </a:spcBef>
        <a:spcAft>
          <a:spcPct val="0"/>
        </a:spcAft>
        <a:buChar char="•"/>
        <a:defRPr kumimoji="1" sz="1600">
          <a:solidFill>
            <a:schemeClr val="tx1"/>
          </a:solidFill>
          <a:latin typeface="+mn-lt"/>
        </a:defRPr>
      </a:lvl8pPr>
      <a:lvl9pPr marL="3600450" indent="-228600" algn="l" rtl="0" eaLnBrk="1" fontAlgn="base" hangingPunct="1">
        <a:spcBef>
          <a:spcPct val="20000"/>
        </a:spcBef>
        <a:spcAft>
          <a:spcPct val="0"/>
        </a:spcAft>
        <a:buChar char="•"/>
        <a:defRPr kumimoji="1" sz="1600">
          <a:solidFill>
            <a:schemeClr val="tx1"/>
          </a:solidFill>
          <a:latin typeface="+mn-lt"/>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8941" name="Rectangle 29"/>
          <p:cNvSpPr>
            <a:spLocks noChangeArrowheads="1"/>
          </p:cNvSpPr>
          <p:nvPr userDrawn="1"/>
        </p:nvSpPr>
        <p:spPr bwMode="auto">
          <a:xfrm>
            <a:off x="0" y="6429375"/>
            <a:ext cx="9144000" cy="431800"/>
          </a:xfrm>
          <a:prstGeom prst="rect">
            <a:avLst/>
          </a:prstGeom>
          <a:solidFill>
            <a:srgbClr val="DDDDDD"/>
          </a:solidFill>
          <a:ln>
            <a:noFill/>
          </a:ln>
          <a:effectLst/>
          <a:extLst/>
        </p:spPr>
        <p:txBody>
          <a:bodyPr wrap="none" anchor="ctr"/>
          <a:lstStyle/>
          <a:p>
            <a:pPr>
              <a:defRPr/>
            </a:pPr>
            <a:endParaRPr kumimoji="1" lang="ja-JP" altLang="en-US" sz="1400">
              <a:solidFill>
                <a:srgbClr val="000000"/>
              </a:solidFill>
              <a:latin typeface="Arial" charset="0"/>
              <a:ea typeface="+mn-ea"/>
            </a:endParaRPr>
          </a:p>
        </p:txBody>
      </p:sp>
      <p:sp>
        <p:nvSpPr>
          <p:cNvPr id="38942" name="Text Box 30"/>
          <p:cNvSpPr txBox="1">
            <a:spLocks noChangeArrowheads="1"/>
          </p:cNvSpPr>
          <p:nvPr userDrawn="1"/>
        </p:nvSpPr>
        <p:spPr bwMode="auto">
          <a:xfrm>
            <a:off x="236538" y="6427788"/>
            <a:ext cx="4562475" cy="427037"/>
          </a:xfrm>
          <a:prstGeom prst="rect">
            <a:avLst/>
          </a:prstGeom>
          <a:noFill/>
          <a:ln>
            <a:noFill/>
          </a:ln>
          <a:effectLst/>
          <a:extLst/>
        </p:spPr>
        <p:txBody>
          <a:bodyPr>
            <a:spAutoFit/>
          </a:bodyPr>
          <a:lstStyle/>
          <a:p>
            <a:pPr>
              <a:defRPr/>
            </a:pPr>
            <a:r>
              <a:rPr kumimoji="1" lang="en-US" altLang="ja-JP" sz="1200">
                <a:solidFill>
                  <a:srgbClr val="000000"/>
                </a:solidFill>
                <a:latin typeface="Arial" charset="0"/>
                <a:ea typeface="+mn-ea"/>
              </a:rPr>
              <a:t>Hitachi Kokusai Electric Inc. Proprietary &amp; Confidential</a:t>
            </a:r>
          </a:p>
          <a:p>
            <a:pPr>
              <a:defRPr/>
            </a:pPr>
            <a:r>
              <a:rPr kumimoji="1" lang="en-US" altLang="ja-JP" sz="1000">
                <a:solidFill>
                  <a:srgbClr val="000000"/>
                </a:solidFill>
                <a:latin typeface="Arial" charset="0"/>
                <a:ea typeface="+mn-ea"/>
              </a:rPr>
              <a:t>Copyright © Hitachi Kokusai Electric Inc. 2012. All rights reserved.</a:t>
            </a:r>
          </a:p>
        </p:txBody>
      </p:sp>
      <p:sp>
        <p:nvSpPr>
          <p:cNvPr id="38943" name="Rectangle 31"/>
          <p:cNvSpPr>
            <a:spLocks noChangeArrowheads="1"/>
          </p:cNvSpPr>
          <p:nvPr userDrawn="1"/>
        </p:nvSpPr>
        <p:spPr bwMode="auto">
          <a:xfrm>
            <a:off x="8382000" y="6492875"/>
            <a:ext cx="512763" cy="320675"/>
          </a:xfrm>
          <a:prstGeom prst="rect">
            <a:avLst/>
          </a:prstGeom>
          <a:noFill/>
          <a:ln>
            <a:noFill/>
          </a:ln>
          <a:effectLst/>
          <a:extLst/>
        </p:spPr>
        <p:txBody>
          <a:bodyPr wrap="none">
            <a:spAutoFit/>
          </a:bodyPr>
          <a:lstStyle/>
          <a:p>
            <a:pPr algn="r">
              <a:defRPr/>
            </a:pPr>
            <a:fld id="{502A50FC-C819-440C-A5C5-C337B452BD6A}" type="slidenum">
              <a:rPr kumimoji="1" lang="en-US" altLang="ja-JP" sz="1500">
                <a:solidFill>
                  <a:srgbClr val="000000"/>
                </a:solidFill>
                <a:latin typeface="Arial" charset="0"/>
                <a:ea typeface="+mn-ea"/>
              </a:rPr>
              <a:pPr algn="r">
                <a:defRPr/>
              </a:pPr>
              <a:t>‹#›</a:t>
            </a:fld>
            <a:endParaRPr kumimoji="1" lang="en-US" altLang="ja-JP" sz="1500">
              <a:solidFill>
                <a:srgbClr val="000000"/>
              </a:solidFill>
              <a:latin typeface="Arial" charset="0"/>
              <a:ea typeface="+mn-ea"/>
            </a:endParaRPr>
          </a:p>
        </p:txBody>
      </p:sp>
      <p:sp>
        <p:nvSpPr>
          <p:cNvPr id="38915" name="Rectangle 3"/>
          <p:cNvSpPr>
            <a:spLocks noChangeArrowheads="1"/>
          </p:cNvSpPr>
          <p:nvPr userDrawn="1"/>
        </p:nvSpPr>
        <p:spPr bwMode="auto">
          <a:xfrm>
            <a:off x="0" y="17463"/>
            <a:ext cx="9144000" cy="765175"/>
          </a:xfrm>
          <a:prstGeom prst="rect">
            <a:avLst/>
          </a:prstGeom>
          <a:solidFill>
            <a:schemeClr val="bg2"/>
          </a:solidFill>
          <a:ln>
            <a:noFill/>
          </a:ln>
          <a:effectLst/>
          <a:extLst/>
        </p:spPr>
        <p:txBody>
          <a:bodyPr wrap="none" anchor="ctr"/>
          <a:lstStyle/>
          <a:p>
            <a:pPr>
              <a:defRPr/>
            </a:pPr>
            <a:endParaRPr kumimoji="1" lang="ja-JP" altLang="en-US" sz="1400">
              <a:solidFill>
                <a:srgbClr val="000000"/>
              </a:solidFill>
              <a:latin typeface="Arial" charset="0"/>
              <a:ea typeface="+mn-ea"/>
            </a:endParaRPr>
          </a:p>
        </p:txBody>
      </p:sp>
      <p:sp>
        <p:nvSpPr>
          <p:cNvPr id="38917" name="Rectangle 5"/>
          <p:cNvSpPr>
            <a:spLocks noChangeArrowheads="1"/>
          </p:cNvSpPr>
          <p:nvPr userDrawn="1"/>
        </p:nvSpPr>
        <p:spPr bwMode="auto">
          <a:xfrm>
            <a:off x="0" y="0"/>
            <a:ext cx="9144000" cy="765175"/>
          </a:xfrm>
          <a:prstGeom prst="rect">
            <a:avLst/>
          </a:prstGeom>
          <a:solidFill>
            <a:srgbClr val="DDDDDD"/>
          </a:solidFill>
          <a:ln>
            <a:noFill/>
          </a:ln>
          <a:effectLst/>
          <a:extLst/>
        </p:spPr>
        <p:txBody>
          <a:bodyPr wrap="none" anchor="ctr"/>
          <a:lstStyle/>
          <a:p>
            <a:pPr>
              <a:defRPr/>
            </a:pPr>
            <a:endParaRPr kumimoji="1" lang="ja-JP" altLang="en-US" sz="1400">
              <a:solidFill>
                <a:srgbClr val="000000"/>
              </a:solidFill>
              <a:latin typeface="Arial" charset="0"/>
              <a:ea typeface="+mn-ea"/>
            </a:endParaRPr>
          </a:p>
        </p:txBody>
      </p:sp>
      <p:sp>
        <p:nvSpPr>
          <p:cNvPr id="38923" name="Rectangle 11"/>
          <p:cNvSpPr>
            <a:spLocks noChangeArrowheads="1"/>
          </p:cNvSpPr>
          <p:nvPr userDrawn="1"/>
        </p:nvSpPr>
        <p:spPr bwMode="auto">
          <a:xfrm>
            <a:off x="347663" y="981075"/>
            <a:ext cx="8424862" cy="5400675"/>
          </a:xfrm>
          <a:prstGeom prst="rect">
            <a:avLst/>
          </a:prstGeom>
          <a:noFill/>
          <a:ln>
            <a:noFill/>
          </a:ln>
          <a:effectLst/>
          <a:extLst/>
        </p:spPr>
        <p:txBody>
          <a:bodyPr wrap="none" anchor="ctr"/>
          <a:lstStyle/>
          <a:p>
            <a:pPr>
              <a:defRPr/>
            </a:pPr>
            <a:endParaRPr kumimoji="1" lang="ja-JP" altLang="en-US" sz="1400">
              <a:solidFill>
                <a:srgbClr val="000000"/>
              </a:solidFill>
              <a:latin typeface="Arial" charset="0"/>
              <a:ea typeface="+mn-ea"/>
            </a:endParaRPr>
          </a:p>
        </p:txBody>
      </p:sp>
      <p:sp>
        <p:nvSpPr>
          <p:cNvPr id="38931" name="Rectangle 19"/>
          <p:cNvSpPr>
            <a:spLocks noChangeArrowheads="1"/>
          </p:cNvSpPr>
          <p:nvPr userDrawn="1"/>
        </p:nvSpPr>
        <p:spPr bwMode="auto">
          <a:xfrm>
            <a:off x="7380288" y="0"/>
            <a:ext cx="1763712" cy="765175"/>
          </a:xfrm>
          <a:prstGeom prst="rect">
            <a:avLst/>
          </a:prstGeom>
          <a:solidFill>
            <a:srgbClr val="0E3092"/>
          </a:solidFill>
          <a:ln>
            <a:noFill/>
          </a:ln>
          <a:effectLst/>
          <a:extLst/>
        </p:spPr>
        <p:txBody>
          <a:bodyPr wrap="none" anchor="ctr"/>
          <a:lstStyle/>
          <a:p>
            <a:pPr>
              <a:defRPr/>
            </a:pPr>
            <a:endParaRPr kumimoji="1" lang="ja-JP" altLang="en-US" sz="1400">
              <a:solidFill>
                <a:srgbClr val="000000"/>
              </a:solidFill>
              <a:latin typeface="Arial" charset="0"/>
              <a:ea typeface="+mn-ea"/>
            </a:endParaRPr>
          </a:p>
        </p:txBody>
      </p:sp>
      <p:pic>
        <p:nvPicPr>
          <p:cNvPr id="13321" name="Picture 20" descr="HiKQ_nega_090713"/>
          <p:cNvPicPr>
            <a:picLocks noChangeAspect="1" noChangeArrowheads="1"/>
          </p:cNvPicPr>
          <p:nvPr userDrawn="1"/>
        </p:nvPicPr>
        <p:blipFill>
          <a:blip r:embed="rId13"/>
          <a:srcRect/>
          <a:stretch>
            <a:fillRect/>
          </a:stretch>
        </p:blipFill>
        <p:spPr bwMode="auto">
          <a:xfrm>
            <a:off x="7518400" y="115888"/>
            <a:ext cx="1511300" cy="544512"/>
          </a:xfrm>
          <a:prstGeom prst="rect">
            <a:avLst/>
          </a:prstGeom>
          <a:noFill/>
          <a:ln w="9525">
            <a:noFill/>
            <a:miter lim="800000"/>
            <a:headEnd/>
            <a:tailEnd/>
          </a:ln>
        </p:spPr>
      </p:pic>
      <p:sp>
        <p:nvSpPr>
          <p:cNvPr id="66572" name="Rectangle 12"/>
          <p:cNvSpPr>
            <a:spLocks noChangeArrowheads="1"/>
          </p:cNvSpPr>
          <p:nvPr userDrawn="1"/>
        </p:nvSpPr>
        <p:spPr bwMode="auto">
          <a:xfrm>
            <a:off x="7380288" y="0"/>
            <a:ext cx="1763712" cy="765175"/>
          </a:xfrm>
          <a:prstGeom prst="rect">
            <a:avLst/>
          </a:prstGeom>
          <a:solidFill>
            <a:srgbClr val="0E3092"/>
          </a:solidFill>
          <a:ln w="9525">
            <a:noFill/>
            <a:miter lim="800000"/>
            <a:headEnd/>
            <a:tailEnd/>
          </a:ln>
          <a:effectLst/>
        </p:spPr>
        <p:txBody>
          <a:bodyPr wrap="none" anchor="ctr"/>
          <a:lstStyle/>
          <a:p>
            <a:pPr eaLnBrk="0" hangingPunct="0">
              <a:defRPr/>
            </a:pPr>
            <a:endParaRPr lang="ja-JP" altLang="en-US" sz="1800" b="0">
              <a:solidFill>
                <a:srgbClr val="000000"/>
              </a:solidFill>
              <a:latin typeface="Arial" charset="0"/>
              <a:ea typeface="+mn-ea"/>
            </a:endParaRPr>
          </a:p>
        </p:txBody>
      </p:sp>
      <p:sp>
        <p:nvSpPr>
          <p:cNvPr id="13323" name="Rectangle 32"/>
          <p:cNvSpPr>
            <a:spLocks noGrp="1" noChangeArrowheads="1"/>
          </p:cNvSpPr>
          <p:nvPr>
            <p:ph type="body" idx="1"/>
          </p:nvPr>
        </p:nvSpPr>
        <p:spPr bwMode="auto">
          <a:xfrm>
            <a:off x="323850" y="981075"/>
            <a:ext cx="8496300" cy="525621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第３レベル</a:t>
            </a:r>
          </a:p>
        </p:txBody>
      </p:sp>
      <p:sp>
        <p:nvSpPr>
          <p:cNvPr id="13324" name="Rectangle 33"/>
          <p:cNvSpPr>
            <a:spLocks noGrp="1" noChangeArrowheads="1"/>
          </p:cNvSpPr>
          <p:nvPr>
            <p:ph type="title"/>
          </p:nvPr>
        </p:nvSpPr>
        <p:spPr bwMode="auto">
          <a:xfrm>
            <a:off x="323850" y="0"/>
            <a:ext cx="7056438" cy="76517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pic>
        <p:nvPicPr>
          <p:cNvPr id="13325" name="Picture 36" descr="HiKQ_NEGA"/>
          <p:cNvPicPr>
            <a:picLocks noChangeAspect="1" noChangeArrowheads="1"/>
          </p:cNvPicPr>
          <p:nvPr userDrawn="1"/>
        </p:nvPicPr>
        <p:blipFill>
          <a:blip r:embed="rId14"/>
          <a:srcRect/>
          <a:stretch>
            <a:fillRect/>
          </a:stretch>
        </p:blipFill>
        <p:spPr bwMode="auto">
          <a:xfrm>
            <a:off x="7640638" y="157163"/>
            <a:ext cx="1292225" cy="468312"/>
          </a:xfrm>
          <a:prstGeom prst="rect">
            <a:avLst/>
          </a:prstGeom>
          <a:noFill/>
          <a:ln w="9525">
            <a:noFill/>
            <a:miter lim="800000"/>
            <a:headEnd/>
            <a:tailEnd/>
          </a:ln>
        </p:spPr>
      </p:pic>
      <p:pic>
        <p:nvPicPr>
          <p:cNvPr id="13326" name="Picture 37" descr="red_confidential"/>
          <p:cNvPicPr>
            <a:picLocks noChangeAspect="1" noChangeArrowheads="1"/>
          </p:cNvPicPr>
          <p:nvPr userDrawn="1"/>
        </p:nvPicPr>
        <p:blipFill>
          <a:blip r:embed="rId15"/>
          <a:srcRect/>
          <a:stretch>
            <a:fillRect/>
          </a:stretch>
        </p:blipFill>
        <p:spPr bwMode="auto">
          <a:xfrm>
            <a:off x="7805738" y="763588"/>
            <a:ext cx="1338262" cy="2508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93"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txStyles>
    <p:titleStyle>
      <a:lvl1pPr algn="l" rtl="0" eaLnBrk="0" fontAlgn="base" hangingPunct="0">
        <a:spcBef>
          <a:spcPct val="0"/>
        </a:spcBef>
        <a:spcAft>
          <a:spcPct val="0"/>
        </a:spcAft>
        <a:defRPr kumimoji="1" sz="3000">
          <a:solidFill>
            <a:schemeClr val="tx2"/>
          </a:solidFill>
          <a:latin typeface="+mj-lt"/>
          <a:ea typeface="+mj-ea"/>
          <a:cs typeface="+mj-cs"/>
        </a:defRPr>
      </a:lvl1pPr>
      <a:lvl2pPr algn="l" rtl="0" eaLnBrk="0" fontAlgn="base" hangingPunct="0">
        <a:spcBef>
          <a:spcPct val="0"/>
        </a:spcBef>
        <a:spcAft>
          <a:spcPct val="0"/>
        </a:spcAft>
        <a:defRPr kumimoji="1" sz="3000">
          <a:solidFill>
            <a:schemeClr val="tx2"/>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3000">
          <a:solidFill>
            <a:schemeClr val="tx2"/>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3000">
          <a:solidFill>
            <a:schemeClr val="tx2"/>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3000">
          <a:solidFill>
            <a:schemeClr val="tx2"/>
          </a:solidFill>
          <a:latin typeface="HGP創英角ｺﾞｼｯｸUB" pitchFamily="50" charset="-128"/>
          <a:ea typeface="HGP創英角ｺﾞｼｯｸUB" pitchFamily="50" charset="-128"/>
        </a:defRPr>
      </a:lvl5pPr>
      <a:lvl6pPr marL="457200" algn="l" rtl="0" fontAlgn="base">
        <a:spcBef>
          <a:spcPct val="0"/>
        </a:spcBef>
        <a:spcAft>
          <a:spcPct val="0"/>
        </a:spcAft>
        <a:defRPr kumimoji="1" sz="3000">
          <a:solidFill>
            <a:schemeClr val="tx2"/>
          </a:solidFill>
          <a:latin typeface="HGP創英角ｺﾞｼｯｸUB" pitchFamily="50" charset="-128"/>
          <a:ea typeface="HGP創英角ｺﾞｼｯｸUB" pitchFamily="50" charset="-128"/>
        </a:defRPr>
      </a:lvl6pPr>
      <a:lvl7pPr marL="914400" algn="l" rtl="0" fontAlgn="base">
        <a:spcBef>
          <a:spcPct val="0"/>
        </a:spcBef>
        <a:spcAft>
          <a:spcPct val="0"/>
        </a:spcAft>
        <a:defRPr kumimoji="1" sz="3000">
          <a:solidFill>
            <a:schemeClr val="tx2"/>
          </a:solidFill>
          <a:latin typeface="HGP創英角ｺﾞｼｯｸUB" pitchFamily="50" charset="-128"/>
          <a:ea typeface="HGP創英角ｺﾞｼｯｸUB" pitchFamily="50" charset="-128"/>
        </a:defRPr>
      </a:lvl7pPr>
      <a:lvl8pPr marL="1371600" algn="l" rtl="0" fontAlgn="base">
        <a:spcBef>
          <a:spcPct val="0"/>
        </a:spcBef>
        <a:spcAft>
          <a:spcPct val="0"/>
        </a:spcAft>
        <a:defRPr kumimoji="1" sz="3000">
          <a:solidFill>
            <a:schemeClr val="tx2"/>
          </a:solidFill>
          <a:latin typeface="HGP創英角ｺﾞｼｯｸUB" pitchFamily="50" charset="-128"/>
          <a:ea typeface="HGP創英角ｺﾞｼｯｸUB" pitchFamily="50" charset="-128"/>
        </a:defRPr>
      </a:lvl8pPr>
      <a:lvl9pPr marL="1828800" algn="l" rtl="0" fontAlgn="base">
        <a:spcBef>
          <a:spcPct val="0"/>
        </a:spcBef>
        <a:spcAft>
          <a:spcPct val="0"/>
        </a:spcAft>
        <a:defRPr kumimoji="1" sz="3000">
          <a:solidFill>
            <a:schemeClr val="tx2"/>
          </a:solidFill>
          <a:latin typeface="HGP創英角ｺﾞｼｯｸUB" pitchFamily="50" charset="-128"/>
          <a:ea typeface="HGP創英角ｺﾞｼｯｸUB" pitchFamily="50" charset="-128"/>
        </a:defRPr>
      </a:lvl9pPr>
    </p:titleStyle>
    <p:bodyStyle>
      <a:lvl1pPr marL="180975" indent="-180975" algn="l" rtl="0" eaLnBrk="0" fontAlgn="base" hangingPunct="0">
        <a:spcBef>
          <a:spcPct val="20000"/>
        </a:spcBef>
        <a:spcAft>
          <a:spcPct val="0"/>
        </a:spcAft>
        <a:buFont typeface="Wingdings" pitchFamily="2" charset="2"/>
        <a:buChar char=""/>
        <a:defRPr kumimoji="1" sz="2200" b="1">
          <a:solidFill>
            <a:schemeClr val="tx1"/>
          </a:solidFill>
          <a:latin typeface="+mn-lt"/>
          <a:ea typeface="+mn-ea"/>
          <a:cs typeface="+mn-cs"/>
        </a:defRPr>
      </a:lvl1pPr>
      <a:lvl2pPr marL="542925" indent="-182563" algn="l" rtl="0" eaLnBrk="0" fontAlgn="base" hangingPunct="0">
        <a:spcBef>
          <a:spcPct val="20000"/>
        </a:spcBef>
        <a:spcAft>
          <a:spcPct val="0"/>
        </a:spcAft>
        <a:buFont typeface="Wingdings" pitchFamily="2" charset="2"/>
        <a:buChar char="ü"/>
        <a:defRPr kumimoji="1" b="1">
          <a:solidFill>
            <a:schemeClr val="tx1"/>
          </a:solidFill>
          <a:latin typeface="+mn-lt"/>
          <a:ea typeface="+mn-ea"/>
        </a:defRPr>
      </a:lvl2pPr>
      <a:lvl3pPr marL="895350" indent="-173038" algn="l" rtl="0" eaLnBrk="0" fontAlgn="base" hangingPunct="0">
        <a:spcBef>
          <a:spcPct val="20000"/>
        </a:spcBef>
        <a:spcAft>
          <a:spcPct val="0"/>
        </a:spcAft>
        <a:buFont typeface="Wingdings" pitchFamily="2" charset="2"/>
        <a:buChar char="ü"/>
        <a:defRPr kumimoji="1">
          <a:solidFill>
            <a:schemeClr val="tx1"/>
          </a:solidFill>
          <a:latin typeface="HGPｺﾞｼｯｸE" pitchFamily="50" charset="-128"/>
          <a:ea typeface="+mn-ea"/>
        </a:defRPr>
      </a:lvl3pPr>
      <a:lvl4pPr marL="1662113" indent="-228600" algn="l" rtl="0" eaLnBrk="0" fontAlgn="base" hangingPunct="0">
        <a:spcBef>
          <a:spcPct val="20000"/>
        </a:spcBef>
        <a:spcAft>
          <a:spcPct val="0"/>
        </a:spcAft>
        <a:buChar char="–"/>
        <a:defRPr kumimoji="1" sz="2000">
          <a:solidFill>
            <a:schemeClr val="tx1"/>
          </a:solidFill>
          <a:latin typeface="HGPｺﾞｼｯｸE" pitchFamily="50" charset="-128"/>
          <a:ea typeface="+mn-ea"/>
        </a:defRPr>
      </a:lvl4pPr>
      <a:lvl5pPr marL="2070100" indent="-228600" algn="l" rtl="0" eaLnBrk="0" fontAlgn="base" hangingPunct="0">
        <a:spcBef>
          <a:spcPct val="20000"/>
        </a:spcBef>
        <a:spcAft>
          <a:spcPct val="0"/>
        </a:spcAft>
        <a:buChar char="»"/>
        <a:defRPr kumimoji="1" sz="2000">
          <a:solidFill>
            <a:schemeClr val="tx1"/>
          </a:solidFill>
          <a:latin typeface="HGPｺﾞｼｯｸE" pitchFamily="50" charset="-128"/>
          <a:ea typeface="+mn-ea"/>
        </a:defRPr>
      </a:lvl5pPr>
      <a:lvl6pPr marL="2527300" indent="-228600" algn="l" rtl="0" fontAlgn="base">
        <a:spcBef>
          <a:spcPct val="20000"/>
        </a:spcBef>
        <a:spcAft>
          <a:spcPct val="0"/>
        </a:spcAft>
        <a:buChar char="»"/>
        <a:defRPr kumimoji="1" sz="2000">
          <a:solidFill>
            <a:schemeClr val="tx1"/>
          </a:solidFill>
          <a:latin typeface="HGPｺﾞｼｯｸE" pitchFamily="50" charset="-128"/>
          <a:ea typeface="+mn-ea"/>
        </a:defRPr>
      </a:lvl6pPr>
      <a:lvl7pPr marL="2984500" indent="-228600" algn="l" rtl="0" fontAlgn="base">
        <a:spcBef>
          <a:spcPct val="20000"/>
        </a:spcBef>
        <a:spcAft>
          <a:spcPct val="0"/>
        </a:spcAft>
        <a:buChar char="»"/>
        <a:defRPr kumimoji="1" sz="2000">
          <a:solidFill>
            <a:schemeClr val="tx1"/>
          </a:solidFill>
          <a:latin typeface="HGPｺﾞｼｯｸE" pitchFamily="50" charset="-128"/>
          <a:ea typeface="+mn-ea"/>
        </a:defRPr>
      </a:lvl7pPr>
      <a:lvl8pPr marL="3441700" indent="-228600" algn="l" rtl="0" fontAlgn="base">
        <a:spcBef>
          <a:spcPct val="20000"/>
        </a:spcBef>
        <a:spcAft>
          <a:spcPct val="0"/>
        </a:spcAft>
        <a:buChar char="»"/>
        <a:defRPr kumimoji="1" sz="2000">
          <a:solidFill>
            <a:schemeClr val="tx1"/>
          </a:solidFill>
          <a:latin typeface="HGPｺﾞｼｯｸE" pitchFamily="50" charset="-128"/>
          <a:ea typeface="+mn-ea"/>
        </a:defRPr>
      </a:lvl8pPr>
      <a:lvl9pPr marL="3898900" indent="-228600" algn="l" rtl="0" fontAlgn="base">
        <a:spcBef>
          <a:spcPct val="20000"/>
        </a:spcBef>
        <a:spcAft>
          <a:spcPct val="0"/>
        </a:spcAft>
        <a:buChar char="»"/>
        <a:defRPr kumimoji="1" sz="2000">
          <a:solidFill>
            <a:schemeClr val="tx1"/>
          </a:solidFill>
          <a:latin typeface="HGPｺﾞｼｯｸE" pitchFamily="50" charset="-128"/>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oleObject" Target="../embeddings/Microsoft_Word_97-2003___1.doc"/><Relationship Id="rId3" Type="http://schemas.openxmlformats.org/officeDocument/2006/relationships/notesSlide" Target="../notesSlides/notesSlide1.xml"/><Relationship Id="rId7"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hyperlink" Target="mailto:patcom@iee.org" TargetMode="External"/><Relationship Id="rId5" Type="http://schemas.openxmlformats.org/officeDocument/2006/relationships/hyperlink" Target="mailto:apurva.mody@ieee.org" TargetMode="External"/><Relationship Id="rId4" Type="http://schemas.openxmlformats.org/officeDocument/2006/relationships/hyperlink" Target="http://standards.ieee.org/guides/bylaws/sb-bylaws.pdf" TargetMode="External"/><Relationship Id="rId9" Type="http://schemas.openxmlformats.org/officeDocument/2006/relationships/image" Target="../media/image6.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7.emf"/><Relationship Id="rId4" Type="http://schemas.openxmlformats.org/officeDocument/2006/relationships/package" Target="../embeddings/Microsoft_Excel_______1.xlsx"/></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07" name="Date Placeholder 3"/>
          <p:cNvSpPr>
            <a:spLocks noGrp="1"/>
          </p:cNvSpPr>
          <p:nvPr>
            <p:ph type="dt" sz="quarter" idx="10"/>
          </p:nvPr>
        </p:nvSpPr>
        <p:spPr>
          <a:xfrm>
            <a:off x="696913" y="332601"/>
            <a:ext cx="942566" cy="276999"/>
          </a:xfrm>
          <a:noFill/>
        </p:spPr>
        <p:txBody>
          <a:bodyPr/>
          <a:lstStyle/>
          <a:p>
            <a:pPr>
              <a:defRPr/>
            </a:pPr>
            <a:r>
              <a:rPr lang="en-US" altLang="ja-JP" dirty="0" smtClean="0"/>
              <a:t>July 2014</a:t>
            </a:r>
            <a:endParaRPr lang="en-US" altLang="ja-JP" dirty="0"/>
          </a:p>
        </p:txBody>
      </p:sp>
      <p:sp>
        <p:nvSpPr>
          <p:cNvPr id="30808" name="Footer Placeholder 4"/>
          <p:cNvSpPr>
            <a:spLocks noGrp="1"/>
          </p:cNvSpPr>
          <p:nvPr>
            <p:ph type="ftr" sz="quarter" idx="11"/>
          </p:nvPr>
        </p:nvSpPr>
        <p:spPr>
          <a:xfrm>
            <a:off x="5964238" y="6475413"/>
            <a:ext cx="2579687" cy="184150"/>
          </a:xfrm>
          <a:noFill/>
        </p:spPr>
        <p:txBody>
          <a:bodyPr/>
          <a:lstStyle/>
          <a:p>
            <a:r>
              <a:rPr lang="en-US" altLang="ja-JP" smtClean="0">
                <a:ea typeface="ＭＳ Ｐゴシック" charset="-128"/>
              </a:rPr>
              <a:t>Keat-Beng Toh, Hitachi Kokusai Electric</a:t>
            </a:r>
          </a:p>
        </p:txBody>
      </p:sp>
      <p:sp>
        <p:nvSpPr>
          <p:cNvPr id="30809" name="Slide Number Placeholder 5"/>
          <p:cNvSpPr>
            <a:spLocks noGrp="1"/>
          </p:cNvSpPr>
          <p:nvPr>
            <p:ph type="sldNum" sz="quarter" idx="12"/>
          </p:nvPr>
        </p:nvSpPr>
        <p:spPr>
          <a:xfrm>
            <a:off x="4344988" y="6475413"/>
            <a:ext cx="530225" cy="182562"/>
          </a:xfrm>
          <a:noFill/>
        </p:spPr>
        <p:txBody>
          <a:bodyPr/>
          <a:lstStyle/>
          <a:p>
            <a:r>
              <a:rPr lang="en-US" altLang="ja-JP" smtClean="0">
                <a:ea typeface="ＭＳ Ｐゴシック" charset="-128"/>
              </a:rPr>
              <a:t>Slide </a:t>
            </a:r>
            <a:fld id="{2043ACC0-8962-4A72-A091-C1C3C620BC7C}" type="slidenum">
              <a:rPr lang="en-US" altLang="ja-JP" smtClean="0">
                <a:ea typeface="ＭＳ Ｐゴシック" charset="-128"/>
              </a:rPr>
              <a:pPr/>
              <a:t>1</a:t>
            </a:fld>
            <a:endParaRPr lang="en-US" altLang="ja-JP" smtClean="0">
              <a:ea typeface="ＭＳ Ｐゴシック" charset="-128"/>
            </a:endParaRPr>
          </a:p>
        </p:txBody>
      </p:sp>
      <p:sp>
        <p:nvSpPr>
          <p:cNvPr id="30810" name="Rectangle 2"/>
          <p:cNvSpPr>
            <a:spLocks noGrp="1" noChangeArrowheads="1"/>
          </p:cNvSpPr>
          <p:nvPr>
            <p:ph type="title"/>
          </p:nvPr>
        </p:nvSpPr>
        <p:spPr>
          <a:xfrm>
            <a:off x="0" y="901473"/>
            <a:ext cx="9144000" cy="609600"/>
          </a:xfrm>
        </p:spPr>
        <p:txBody>
          <a:bodyPr/>
          <a:lstStyle/>
          <a:p>
            <a:pPr eaLnBrk="1" hangingPunct="1"/>
            <a:r>
              <a:rPr lang="en-US" altLang="ja-JP" dirty="0" smtClean="0">
                <a:ea typeface="ＭＳ Ｐゴシック" charset="-128"/>
              </a:rPr>
              <a:t>[Comment Resolution LB2 (CID 52) ]</a:t>
            </a:r>
          </a:p>
        </p:txBody>
      </p:sp>
      <p:sp>
        <p:nvSpPr>
          <p:cNvPr id="30811" name="Rectangle 6"/>
          <p:cNvSpPr>
            <a:spLocks noGrp="1" noChangeArrowheads="1"/>
          </p:cNvSpPr>
          <p:nvPr>
            <p:ph type="body" idx="1"/>
          </p:nvPr>
        </p:nvSpPr>
        <p:spPr>
          <a:xfrm>
            <a:off x="685800" y="1643277"/>
            <a:ext cx="7772400" cy="381000"/>
          </a:xfrm>
        </p:spPr>
        <p:txBody>
          <a:bodyPr/>
          <a:lstStyle/>
          <a:p>
            <a:pPr algn="ctr" eaLnBrk="1" hangingPunct="1">
              <a:buFontTx/>
              <a:buNone/>
            </a:pPr>
            <a:r>
              <a:rPr lang="en-US" altLang="ja-JP" sz="2000" dirty="0" smtClean="0">
                <a:ea typeface="ＭＳ Ｐゴシック" charset="-128"/>
              </a:rPr>
              <a:t>IEEE P802.22b Wireless RANs          Date:</a:t>
            </a:r>
            <a:r>
              <a:rPr lang="en-US" altLang="ja-JP" sz="2000" b="0" dirty="0" smtClean="0">
                <a:ea typeface="ＭＳ Ｐゴシック" charset="-128"/>
              </a:rPr>
              <a:t> </a:t>
            </a:r>
            <a:r>
              <a:rPr lang="en-US" altLang="ja-JP" sz="2000" b="0" dirty="0" smtClean="0">
                <a:ea typeface="ＭＳ Ｐゴシック" charset="-128"/>
              </a:rPr>
              <a:t>2014-7-16</a:t>
            </a:r>
            <a:endParaRPr lang="en-US" altLang="ja-JP" sz="2000" b="0" dirty="0" smtClean="0">
              <a:ea typeface="ＭＳ Ｐゴシック" charset="-128"/>
            </a:endParaRPr>
          </a:p>
        </p:txBody>
      </p:sp>
      <p:sp>
        <p:nvSpPr>
          <p:cNvPr id="30812" name="Rectangle 12"/>
          <p:cNvSpPr>
            <a:spLocks noChangeArrowheads="1"/>
          </p:cNvSpPr>
          <p:nvPr/>
        </p:nvSpPr>
        <p:spPr bwMode="auto">
          <a:xfrm>
            <a:off x="610519" y="1866291"/>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altLang="ja-JP" sz="2000" dirty="0">
                <a:solidFill>
                  <a:schemeClr val="tx1"/>
                </a:solidFill>
              </a:rPr>
              <a:t>Authors:</a:t>
            </a:r>
            <a:endParaRPr lang="en-US" altLang="ja-JP" sz="2000" b="0" dirty="0">
              <a:solidFill>
                <a:schemeClr val="tx1"/>
              </a:solidFill>
            </a:endParaRPr>
          </a:p>
        </p:txBody>
      </p:sp>
      <p:sp>
        <p:nvSpPr>
          <p:cNvPr id="30813" name="Text Box 13"/>
          <p:cNvSpPr txBox="1">
            <a:spLocks noChangeArrowheads="1"/>
          </p:cNvSpPr>
          <p:nvPr/>
        </p:nvSpPr>
        <p:spPr bwMode="auto">
          <a:xfrm>
            <a:off x="609600" y="4661055"/>
            <a:ext cx="8001000" cy="2001838"/>
          </a:xfrm>
          <a:prstGeom prst="rect">
            <a:avLst/>
          </a:prstGeom>
          <a:noFill/>
          <a:ln w="9525" algn="ctr">
            <a:noFill/>
            <a:miter lim="800000"/>
            <a:headEnd/>
            <a:tailEnd/>
          </a:ln>
        </p:spPr>
        <p:txBody>
          <a:bodyPr lIns="92075" tIns="46038" rIns="92075" bIns="46038">
            <a:spAutoFit/>
          </a:bodyPr>
          <a:lstStyle/>
          <a:p>
            <a:pPr eaLnBrk="0" hangingPunct="0"/>
            <a:r>
              <a:rPr lang="en-US" altLang="ja-JP" sz="900" dirty="0">
                <a:solidFill>
                  <a:schemeClr val="tx1"/>
                </a:solidFill>
              </a:rPr>
              <a:t>Notice:</a:t>
            </a:r>
            <a:r>
              <a:rPr lang="en-US" altLang="ja-JP" sz="900" b="0" dirty="0">
                <a:solidFill>
                  <a:schemeClr val="tx1"/>
                </a:solidFill>
              </a:rPr>
              <a:t> </a:t>
            </a:r>
            <a:r>
              <a:rPr lang="en-US" altLang="ja-JP" sz="800" b="0" dirty="0">
                <a:solidFill>
                  <a:schemeClr val="tx1"/>
                </a:solidFill>
              </a:rPr>
              <a:t>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endParaRPr lang="en-US" altLang="ja-JP" sz="900" dirty="0">
              <a:solidFill>
                <a:schemeClr val="tx1"/>
              </a:solidFill>
            </a:endParaRPr>
          </a:p>
          <a:p>
            <a:pPr eaLnBrk="0" hangingPunct="0"/>
            <a:r>
              <a:rPr lang="en-US" altLang="ja-JP" sz="900" dirty="0">
                <a:solidFill>
                  <a:schemeClr val="tx1"/>
                </a:solidFill>
              </a:rPr>
              <a:t>Release:</a:t>
            </a:r>
            <a:r>
              <a:rPr lang="en-US" altLang="ja-JP" sz="900" b="0" dirty="0">
                <a:solidFill>
                  <a:schemeClr val="tx1"/>
                </a:solidFill>
              </a:rPr>
              <a:t> </a:t>
            </a:r>
            <a:r>
              <a:rPr lang="en-US" altLang="ja-JP" sz="800" b="0" dirty="0">
                <a:solidFill>
                  <a:schemeClr val="tx1"/>
                </a:solidFill>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802.22.</a:t>
            </a:r>
          </a:p>
          <a:p>
            <a:pPr eaLnBrk="0" hangingPunct="0"/>
            <a:endParaRPr lang="en-US" altLang="ja-JP" sz="900" dirty="0">
              <a:solidFill>
                <a:schemeClr val="tx1"/>
              </a:solidFill>
            </a:endParaRPr>
          </a:p>
          <a:p>
            <a:pPr eaLnBrk="0" hangingPunct="0"/>
            <a:r>
              <a:rPr lang="en-US" altLang="ja-JP" sz="900" dirty="0">
                <a:solidFill>
                  <a:schemeClr val="tx1"/>
                </a:solidFill>
              </a:rPr>
              <a:t>Patent Policy and Procedures:</a:t>
            </a:r>
            <a:r>
              <a:rPr lang="en-US" altLang="ja-JP" sz="900" b="0" dirty="0">
                <a:solidFill>
                  <a:schemeClr val="tx1"/>
                </a:solidFill>
              </a:rPr>
              <a:t> </a:t>
            </a:r>
            <a:r>
              <a:rPr lang="en-US" altLang="ja-JP" sz="800" b="0" dirty="0">
                <a:solidFill>
                  <a:schemeClr val="tx1"/>
                </a:solidFill>
              </a:rPr>
              <a:t>The contributor is familiar with the IEEE 802 Patent Policy and Procedures </a:t>
            </a:r>
            <a:r>
              <a:rPr lang="en-US" altLang="ja-JP" sz="800" dirty="0">
                <a:solidFill>
                  <a:schemeClr val="tx1"/>
                </a:solidFill>
                <a:hlinkClick r:id="rId4"/>
              </a:rPr>
              <a:t>http://standards.ieee.org/guides/bylaws/sb-bylaws.pdf</a:t>
            </a:r>
            <a:r>
              <a:rPr lang="en-US" altLang="ja-JP" sz="800" b="0" dirty="0">
                <a:solidFill>
                  <a:schemeClr val="tx1"/>
                </a:solidFill>
              </a:rPr>
              <a:t>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p>
          <a:p>
            <a:pPr eaLnBrk="0" hangingPunct="0"/>
            <a:r>
              <a:rPr lang="en-US" altLang="ja-JP" sz="800" dirty="0" err="1">
                <a:solidFill>
                  <a:schemeClr val="tx1"/>
                </a:solidFill>
              </a:rPr>
              <a:t>Apurva</a:t>
            </a:r>
            <a:r>
              <a:rPr lang="en-US" altLang="ja-JP" sz="800" dirty="0">
                <a:solidFill>
                  <a:schemeClr val="tx1"/>
                </a:solidFill>
              </a:rPr>
              <a:t> </a:t>
            </a:r>
            <a:r>
              <a:rPr lang="en-US" altLang="ja-JP" sz="800" dirty="0" err="1">
                <a:solidFill>
                  <a:schemeClr val="tx1"/>
                </a:solidFill>
              </a:rPr>
              <a:t>Mody</a:t>
            </a:r>
            <a:r>
              <a:rPr lang="en-US" altLang="ja-JP" sz="800" dirty="0">
                <a:solidFill>
                  <a:schemeClr val="tx1"/>
                </a:solidFill>
              </a:rPr>
              <a:t> &lt;</a:t>
            </a:r>
            <a:r>
              <a:rPr lang="en-US" altLang="ja-JP" sz="800" dirty="0">
                <a:solidFill>
                  <a:schemeClr val="tx1"/>
                </a:solidFill>
                <a:hlinkClick r:id="rId5"/>
              </a:rPr>
              <a:t>apurva.mody@ieee.org</a:t>
            </a:r>
            <a:r>
              <a:rPr lang="en-US" altLang="ja-JP" sz="800" dirty="0">
                <a:solidFill>
                  <a:schemeClr val="tx1"/>
                </a:solidFill>
              </a:rPr>
              <a:t>&gt; </a:t>
            </a:r>
            <a:r>
              <a:rPr lang="en-US" altLang="ja-JP" sz="800" b="0" dirty="0">
                <a:solidFill>
                  <a:schemeClr val="tx1"/>
                </a:solidFill>
              </a:rPr>
              <a:t>as early as possible, in written or electronic form, if patented technology (or technology under patent application) might be incorporated into a draft standard being developed within the IEEE 802.22 Working Group. </a:t>
            </a:r>
            <a:r>
              <a:rPr lang="en-US" altLang="ja-JP" sz="800" dirty="0">
                <a:solidFill>
                  <a:srgbClr val="003399"/>
                </a:solidFill>
              </a:rPr>
              <a:t>If you have questions, contact the IEEE Patent Committee Administrator at </a:t>
            </a:r>
            <a:r>
              <a:rPr lang="en-US" altLang="ja-JP" sz="800" dirty="0">
                <a:solidFill>
                  <a:srgbClr val="003399"/>
                </a:solidFill>
                <a:hlinkClick r:id="rId6"/>
              </a:rPr>
              <a:t>patcom@iee.org</a:t>
            </a:r>
            <a:r>
              <a:rPr lang="en-US" altLang="ja-JP" sz="800" dirty="0">
                <a:solidFill>
                  <a:srgbClr val="003399"/>
                </a:solidFill>
              </a:rPr>
              <a:t>.</a:t>
            </a:r>
            <a:endParaRPr lang="en-US" altLang="ja-JP" sz="800" dirty="0">
              <a:solidFill>
                <a:schemeClr val="tx1"/>
              </a:solidFill>
            </a:endParaRPr>
          </a:p>
          <a:p>
            <a:pPr eaLnBrk="0" hangingPunct="0">
              <a:spcBef>
                <a:spcPct val="50000"/>
              </a:spcBef>
            </a:pPr>
            <a:endParaRPr lang="en-US" altLang="ja-JP" sz="1000" dirty="0"/>
          </a:p>
        </p:txBody>
      </p:sp>
      <p:graphicFrame>
        <p:nvGraphicFramePr>
          <p:cNvPr id="30806" name="Object 86"/>
          <p:cNvGraphicFramePr>
            <a:graphicFrameLocks noChangeAspect="1"/>
          </p:cNvGraphicFramePr>
          <p:nvPr>
            <p:extLst>
              <p:ext uri="{D42A27DB-BD31-4B8C-83A1-F6EECF244321}">
                <p14:modId xmlns:p14="http://schemas.microsoft.com/office/powerpoint/2010/main" val="3042522824"/>
              </p:ext>
            </p:extLst>
          </p:nvPr>
        </p:nvGraphicFramePr>
        <p:xfrm>
          <a:off x="582613" y="2232025"/>
          <a:ext cx="7612062" cy="2613025"/>
        </p:xfrm>
        <a:graphic>
          <a:graphicData uri="http://schemas.openxmlformats.org/presentationml/2006/ole">
            <mc:AlternateContent xmlns:mc="http://schemas.openxmlformats.org/markup-compatibility/2006">
              <mc:Choice xmlns:v="urn:schemas-microsoft-com:vml" Requires="v">
                <p:oleObj spid="_x0000_s31171" name="Document" r:id="rId8" imgW="8142237" imgH="2801908" progId="Word.Document.8">
                  <p:embed/>
                </p:oleObj>
              </mc:Choice>
              <mc:Fallback>
                <p:oleObj name="Document" r:id="rId8" imgW="8142237" imgH="2801908" progId="Word.Document.8">
                  <p:embed/>
                  <p:pic>
                    <p:nvPicPr>
                      <p:cNvPr id="0" name="Picture 86"/>
                      <p:cNvPicPr>
                        <a:picLocks noChangeAspect="1" noChangeArrowheads="1"/>
                      </p:cNvPicPr>
                      <p:nvPr/>
                    </p:nvPicPr>
                    <p:blipFill>
                      <a:blip r:embed="rId9"/>
                      <a:srcRect/>
                      <a:stretch>
                        <a:fillRect/>
                      </a:stretch>
                    </p:blipFill>
                    <p:spPr bwMode="auto">
                      <a:xfrm>
                        <a:off x="582613" y="2232025"/>
                        <a:ext cx="7612062" cy="26130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a:xfrm>
            <a:off x="696913" y="332601"/>
            <a:ext cx="942566" cy="276999"/>
          </a:xfrm>
        </p:spPr>
        <p:txBody>
          <a:bodyPr/>
          <a:lstStyle/>
          <a:p>
            <a:pPr>
              <a:defRPr/>
            </a:pPr>
            <a:r>
              <a:rPr lang="en-US" dirty="0" smtClean="0"/>
              <a:t>July 2014</a:t>
            </a:r>
            <a:endParaRPr lang="en-US" dirty="0"/>
          </a:p>
        </p:txBody>
      </p:sp>
      <p:sp>
        <p:nvSpPr>
          <p:cNvPr id="5" name="フッター プレースホルダー 4"/>
          <p:cNvSpPr>
            <a:spLocks noGrp="1"/>
          </p:cNvSpPr>
          <p:nvPr>
            <p:ph type="ftr" sz="quarter" idx="11"/>
          </p:nvPr>
        </p:nvSpPr>
        <p:spPr/>
        <p:txBody>
          <a:bodyPr/>
          <a:lstStyle/>
          <a:p>
            <a:pPr>
              <a:defRPr/>
            </a:pPr>
            <a:r>
              <a:rPr lang="en-US" smtClean="0"/>
              <a:t>Keat-Beng Toh, Hitachi Kokusai Electric</a:t>
            </a:r>
            <a:endParaRPr lang="en-US"/>
          </a:p>
        </p:txBody>
      </p:sp>
      <p:sp>
        <p:nvSpPr>
          <p:cNvPr id="6" name="スライド番号プレースホルダー 5"/>
          <p:cNvSpPr>
            <a:spLocks noGrp="1"/>
          </p:cNvSpPr>
          <p:nvPr>
            <p:ph type="sldNum" sz="quarter" idx="12"/>
          </p:nvPr>
        </p:nvSpPr>
        <p:spPr/>
        <p:txBody>
          <a:bodyPr/>
          <a:lstStyle/>
          <a:p>
            <a:pPr>
              <a:defRPr/>
            </a:pPr>
            <a:r>
              <a:rPr lang="en-US" smtClean="0"/>
              <a:t>Slide </a:t>
            </a:r>
            <a:fld id="{329D5634-4F47-4787-B28D-CBD8D23B71A3}" type="slidenum">
              <a:rPr lang="en-US" smtClean="0"/>
              <a:pPr>
                <a:defRPr/>
              </a:pPr>
              <a:t>2</a:t>
            </a:fld>
            <a:endParaRPr lang="en-US"/>
          </a:p>
        </p:txBody>
      </p:sp>
      <p:sp>
        <p:nvSpPr>
          <p:cNvPr id="9" name="Rectangle 3"/>
          <p:cNvSpPr txBox="1">
            <a:spLocks noChangeArrowheads="1"/>
          </p:cNvSpPr>
          <p:nvPr/>
        </p:nvSpPr>
        <p:spPr bwMode="auto">
          <a:xfrm>
            <a:off x="685800" y="1988840"/>
            <a:ext cx="7772400" cy="1728192"/>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000">
                <a:solidFill>
                  <a:schemeClr val="tx1"/>
                </a:solidFill>
                <a:latin typeface="+mn-lt"/>
              </a:defRPr>
            </a:lvl2pPr>
            <a:lvl3pPr marL="1085850" indent="-228600" algn="l" rtl="0" eaLnBrk="0" fontAlgn="base" hangingPunct="0">
              <a:spcBef>
                <a:spcPct val="20000"/>
              </a:spcBef>
              <a:spcAft>
                <a:spcPct val="0"/>
              </a:spcAft>
              <a:buChar char="•"/>
              <a:defRPr kumimoji="1">
                <a:solidFill>
                  <a:schemeClr val="tx1"/>
                </a:solidFill>
                <a:latin typeface="+mn-lt"/>
              </a:defRPr>
            </a:lvl3pPr>
            <a:lvl4pPr marL="1428750" indent="-228600" algn="l" rtl="0" eaLnBrk="0" fontAlgn="base" hangingPunct="0">
              <a:spcBef>
                <a:spcPct val="20000"/>
              </a:spcBef>
              <a:spcAft>
                <a:spcPct val="0"/>
              </a:spcAft>
              <a:buChar char="–"/>
              <a:defRPr kumimoji="1" sz="1600">
                <a:solidFill>
                  <a:schemeClr val="tx1"/>
                </a:solidFill>
                <a:latin typeface="+mn-lt"/>
              </a:defRPr>
            </a:lvl4pPr>
            <a:lvl5pPr marL="1771650" indent="-228600" algn="l" rtl="0" eaLnBrk="0" fontAlgn="base" hangingPunct="0">
              <a:spcBef>
                <a:spcPct val="20000"/>
              </a:spcBef>
              <a:spcAft>
                <a:spcPct val="0"/>
              </a:spcAft>
              <a:buChar char="•"/>
              <a:defRPr kumimoji="1" sz="1600">
                <a:solidFill>
                  <a:schemeClr val="tx1"/>
                </a:solidFill>
                <a:latin typeface="+mn-lt"/>
              </a:defRPr>
            </a:lvl5pPr>
            <a:lvl6pPr marL="2228850" indent="-228600" algn="l" rtl="0" eaLnBrk="1" fontAlgn="base" hangingPunct="1">
              <a:spcBef>
                <a:spcPct val="20000"/>
              </a:spcBef>
              <a:spcAft>
                <a:spcPct val="0"/>
              </a:spcAft>
              <a:buChar char="•"/>
              <a:defRPr kumimoji="1" sz="1600">
                <a:solidFill>
                  <a:schemeClr val="tx1"/>
                </a:solidFill>
                <a:latin typeface="+mn-lt"/>
              </a:defRPr>
            </a:lvl6pPr>
            <a:lvl7pPr marL="2686050" indent="-228600" algn="l" rtl="0" eaLnBrk="1" fontAlgn="base" hangingPunct="1">
              <a:spcBef>
                <a:spcPct val="20000"/>
              </a:spcBef>
              <a:spcAft>
                <a:spcPct val="0"/>
              </a:spcAft>
              <a:buChar char="•"/>
              <a:defRPr kumimoji="1" sz="1600">
                <a:solidFill>
                  <a:schemeClr val="tx1"/>
                </a:solidFill>
                <a:latin typeface="+mn-lt"/>
              </a:defRPr>
            </a:lvl7pPr>
            <a:lvl8pPr marL="3143250" indent="-228600" algn="l" rtl="0" eaLnBrk="1" fontAlgn="base" hangingPunct="1">
              <a:spcBef>
                <a:spcPct val="20000"/>
              </a:spcBef>
              <a:spcAft>
                <a:spcPct val="0"/>
              </a:spcAft>
              <a:buChar char="•"/>
              <a:defRPr kumimoji="1" sz="1600">
                <a:solidFill>
                  <a:schemeClr val="tx1"/>
                </a:solidFill>
                <a:latin typeface="+mn-lt"/>
              </a:defRPr>
            </a:lvl8pPr>
            <a:lvl9pPr marL="3600450" indent="-228600" algn="l" rtl="0" eaLnBrk="1" fontAlgn="base" hangingPunct="1">
              <a:spcBef>
                <a:spcPct val="20000"/>
              </a:spcBef>
              <a:spcAft>
                <a:spcPct val="0"/>
              </a:spcAft>
              <a:buChar char="•"/>
              <a:defRPr kumimoji="1" sz="1600">
                <a:solidFill>
                  <a:schemeClr val="tx1"/>
                </a:solidFill>
                <a:latin typeface="+mn-lt"/>
              </a:defRPr>
            </a:lvl9pPr>
          </a:lstStyle>
          <a:p>
            <a:pPr eaLnBrk="1" hangingPunct="1"/>
            <a:r>
              <a:rPr lang="en-US" altLang="ja-JP" dirty="0" smtClean="0">
                <a:ea typeface="ＭＳ Ｐゴシック" charset="-128"/>
              </a:rPr>
              <a:t>This contribution presents the comment resolution LB2 related to Multi-channel operation for CID #52.</a:t>
            </a:r>
          </a:p>
        </p:txBody>
      </p:sp>
      <p:sp>
        <p:nvSpPr>
          <p:cNvPr id="11" name="Rectangle 2"/>
          <p:cNvSpPr>
            <a:spLocks noGrp="1" noChangeArrowheads="1"/>
          </p:cNvSpPr>
          <p:nvPr>
            <p:ph type="title"/>
          </p:nvPr>
        </p:nvSpPr>
        <p:spPr>
          <a:xfrm>
            <a:off x="685800" y="685800"/>
            <a:ext cx="7772400" cy="1066800"/>
          </a:xfrm>
        </p:spPr>
        <p:txBody>
          <a:bodyPr/>
          <a:lstStyle/>
          <a:p>
            <a:pPr eaLnBrk="1" hangingPunct="1"/>
            <a:r>
              <a:rPr lang="en-US" altLang="ja-JP" dirty="0" smtClean="0">
                <a:ea typeface="ＭＳ Ｐゴシック" charset="-128"/>
              </a:rPr>
              <a:t>Abstract</a:t>
            </a:r>
          </a:p>
        </p:txBody>
      </p:sp>
    </p:spTree>
    <p:extLst>
      <p:ext uri="{BB962C8B-B14F-4D97-AF65-F5344CB8AC3E}">
        <p14:creationId xmlns:p14="http://schemas.microsoft.com/office/powerpoint/2010/main" val="20162078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a:xfrm>
            <a:off x="696913" y="332601"/>
            <a:ext cx="942566" cy="276999"/>
          </a:xfrm>
        </p:spPr>
        <p:txBody>
          <a:bodyPr/>
          <a:lstStyle/>
          <a:p>
            <a:pPr>
              <a:defRPr/>
            </a:pPr>
            <a:r>
              <a:rPr lang="en-US" dirty="0" smtClean="0"/>
              <a:t>July 2014</a:t>
            </a:r>
            <a:endParaRPr lang="en-US" dirty="0"/>
          </a:p>
        </p:txBody>
      </p:sp>
      <p:sp>
        <p:nvSpPr>
          <p:cNvPr id="5" name="フッター プレースホルダー 4"/>
          <p:cNvSpPr>
            <a:spLocks noGrp="1"/>
          </p:cNvSpPr>
          <p:nvPr>
            <p:ph type="ftr" sz="quarter" idx="11"/>
          </p:nvPr>
        </p:nvSpPr>
        <p:spPr/>
        <p:txBody>
          <a:bodyPr/>
          <a:lstStyle/>
          <a:p>
            <a:pPr>
              <a:defRPr/>
            </a:pPr>
            <a:r>
              <a:rPr lang="en-US" smtClean="0"/>
              <a:t>Keat-Beng Toh, Hitachi Kokusai Electric</a:t>
            </a:r>
            <a:endParaRPr lang="en-US"/>
          </a:p>
        </p:txBody>
      </p:sp>
      <p:sp>
        <p:nvSpPr>
          <p:cNvPr id="6" name="スライド番号プレースホルダー 5"/>
          <p:cNvSpPr>
            <a:spLocks noGrp="1"/>
          </p:cNvSpPr>
          <p:nvPr>
            <p:ph type="sldNum" sz="quarter" idx="12"/>
          </p:nvPr>
        </p:nvSpPr>
        <p:spPr/>
        <p:txBody>
          <a:bodyPr/>
          <a:lstStyle/>
          <a:p>
            <a:pPr>
              <a:defRPr/>
            </a:pPr>
            <a:r>
              <a:rPr lang="en-US" smtClean="0"/>
              <a:t>Slide </a:t>
            </a:r>
            <a:fld id="{329D5634-4F47-4787-B28D-CBD8D23B71A3}" type="slidenum">
              <a:rPr lang="en-US" smtClean="0"/>
              <a:pPr>
                <a:defRPr/>
              </a:pPr>
              <a:t>3</a:t>
            </a:fld>
            <a:endParaRPr lang="en-US"/>
          </a:p>
        </p:txBody>
      </p:sp>
      <p:sp>
        <p:nvSpPr>
          <p:cNvPr id="7" name="Rectangle 2"/>
          <p:cNvSpPr>
            <a:spLocks noGrp="1" noChangeArrowheads="1"/>
          </p:cNvSpPr>
          <p:nvPr>
            <p:ph type="title"/>
          </p:nvPr>
        </p:nvSpPr>
        <p:spPr>
          <a:xfrm>
            <a:off x="493612" y="685800"/>
            <a:ext cx="8068106" cy="1066800"/>
          </a:xfrm>
        </p:spPr>
        <p:txBody>
          <a:bodyPr/>
          <a:lstStyle/>
          <a:p>
            <a:pPr eaLnBrk="1" hangingPunct="1"/>
            <a:r>
              <a:rPr lang="en-US" altLang="ko-KR" dirty="0">
                <a:latin typeface="Times New Roman" charset="0"/>
                <a:ea typeface="굴림" charset="0"/>
                <a:cs typeface="굴림" charset="0"/>
              </a:rPr>
              <a:t>Comment Resolution </a:t>
            </a:r>
            <a:r>
              <a:rPr lang="en-US" altLang="ko-KR" dirty="0" smtClean="0">
                <a:latin typeface="Times New Roman" charset="0"/>
                <a:ea typeface="굴림" charset="0"/>
                <a:cs typeface="굴림" charset="0"/>
              </a:rPr>
              <a:t>LB2 related </a:t>
            </a:r>
            <a:r>
              <a:rPr lang="en-US" altLang="ko-KR" dirty="0">
                <a:latin typeface="Times New Roman" charset="0"/>
                <a:ea typeface="굴림" charset="0"/>
                <a:cs typeface="굴림" charset="0"/>
              </a:rPr>
              <a:t>to CID </a:t>
            </a:r>
            <a:r>
              <a:rPr lang="en-US" altLang="ko-KR" dirty="0" smtClean="0">
                <a:latin typeface="Times New Roman" charset="0"/>
                <a:ea typeface="굴림" charset="0"/>
                <a:cs typeface="굴림" charset="0"/>
              </a:rPr>
              <a:t>#52</a:t>
            </a:r>
            <a:endParaRPr lang="en-US" altLang="ja-JP" dirty="0" smtClean="0">
              <a:ea typeface="ＭＳ Ｐゴシック" charset="-128"/>
            </a:endParaRPr>
          </a:p>
        </p:txBody>
      </p:sp>
      <p:sp>
        <p:nvSpPr>
          <p:cNvPr id="10" name="テキスト ボックス 9"/>
          <p:cNvSpPr txBox="1"/>
          <p:nvPr/>
        </p:nvSpPr>
        <p:spPr>
          <a:xfrm>
            <a:off x="536342" y="2848709"/>
            <a:ext cx="8414035" cy="1569660"/>
          </a:xfrm>
          <a:prstGeom prst="rect">
            <a:avLst/>
          </a:prstGeom>
          <a:noFill/>
        </p:spPr>
        <p:txBody>
          <a:bodyPr wrap="none" rtlCol="0">
            <a:spAutoFit/>
          </a:bodyPr>
          <a:lstStyle/>
          <a:p>
            <a:r>
              <a:rPr kumimoji="1" lang="en-US" altLang="ja-JP" sz="2400" dirty="0" smtClean="0"/>
              <a:t>Proposed Remedy: Accepted</a:t>
            </a:r>
          </a:p>
          <a:p>
            <a:endParaRPr kumimoji="1" lang="en-US" altLang="ja-JP" sz="2400" dirty="0"/>
          </a:p>
          <a:p>
            <a:r>
              <a:rPr kumimoji="1" lang="en-US" altLang="ja-JP" sz="2400" dirty="0" smtClean="0"/>
              <a:t>Modify the description of </a:t>
            </a:r>
            <a:r>
              <a:rPr kumimoji="1" lang="en-US" altLang="ja-JP" sz="2400" dirty="0" err="1" smtClean="0"/>
              <a:t>abbrevation</a:t>
            </a:r>
            <a:r>
              <a:rPr kumimoji="1" lang="en-US" altLang="ja-JP" sz="2400" dirty="0" smtClean="0"/>
              <a:t> AIF to ADD for the add </a:t>
            </a:r>
          </a:p>
          <a:p>
            <a:r>
              <a:rPr kumimoji="1" lang="en-US" altLang="ja-JP" sz="2400" dirty="0"/>
              <a:t>o</a:t>
            </a:r>
            <a:r>
              <a:rPr kumimoji="1" lang="en-US" altLang="ja-JP" sz="2400" dirty="0" smtClean="0"/>
              <a:t>perating </a:t>
            </a:r>
            <a:r>
              <a:rPr kumimoji="1" lang="en-US" altLang="ja-JP" sz="2400" dirty="0" err="1" smtClean="0"/>
              <a:t>chanel</a:t>
            </a:r>
            <a:r>
              <a:rPr kumimoji="1" lang="en-US" altLang="ja-JP" sz="2400" dirty="0" smtClean="0"/>
              <a:t> operation.  </a:t>
            </a:r>
            <a:endParaRPr kumimoji="1" lang="ja-JP" altLang="en-US" sz="2400" dirty="0"/>
          </a:p>
        </p:txBody>
      </p:sp>
      <p:graphicFrame>
        <p:nvGraphicFramePr>
          <p:cNvPr id="8" name="オブジェクト 7"/>
          <p:cNvGraphicFramePr>
            <a:graphicFrameLocks noChangeAspect="1"/>
          </p:cNvGraphicFramePr>
          <p:nvPr>
            <p:extLst>
              <p:ext uri="{D42A27DB-BD31-4B8C-83A1-F6EECF244321}">
                <p14:modId xmlns:p14="http://schemas.microsoft.com/office/powerpoint/2010/main" val="2489174098"/>
              </p:ext>
            </p:extLst>
          </p:nvPr>
        </p:nvGraphicFramePr>
        <p:xfrm>
          <a:off x="611560" y="1700808"/>
          <a:ext cx="7907386" cy="958471"/>
        </p:xfrm>
        <a:graphic>
          <a:graphicData uri="http://schemas.openxmlformats.org/presentationml/2006/ole">
            <mc:AlternateContent xmlns:mc="http://schemas.openxmlformats.org/markup-compatibility/2006">
              <mc:Choice xmlns:v="urn:schemas-microsoft-com:vml" Requires="v">
                <p:oleObj spid="_x0000_s31755" name="ワークシート" r:id="rId4" imgW="7229568" imgH="876420" progId="Excel.Sheet.12">
                  <p:embed/>
                </p:oleObj>
              </mc:Choice>
              <mc:Fallback>
                <p:oleObj name="ワークシート" r:id="rId4" imgW="7229568" imgH="876420" progId="Excel.Sheet.12">
                  <p:embed/>
                  <p:pic>
                    <p:nvPicPr>
                      <p:cNvPr id="0" name=""/>
                      <p:cNvPicPr/>
                      <p:nvPr/>
                    </p:nvPicPr>
                    <p:blipFill>
                      <a:blip r:embed="rId5"/>
                      <a:stretch>
                        <a:fillRect/>
                      </a:stretch>
                    </p:blipFill>
                    <p:spPr>
                      <a:xfrm>
                        <a:off x="611560" y="1700808"/>
                        <a:ext cx="7907386" cy="958471"/>
                      </a:xfrm>
                      <a:prstGeom prst="rect">
                        <a:avLst/>
                      </a:prstGeom>
                    </p:spPr>
                  </p:pic>
                </p:oleObj>
              </mc:Fallback>
            </mc:AlternateContent>
          </a:graphicData>
        </a:graphic>
      </p:graphicFrame>
    </p:spTree>
    <p:extLst>
      <p:ext uri="{BB962C8B-B14F-4D97-AF65-F5344CB8AC3E}">
        <p14:creationId xmlns:p14="http://schemas.microsoft.com/office/powerpoint/2010/main" val="3044714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a:xfrm>
            <a:off x="696913" y="332601"/>
            <a:ext cx="942566" cy="276999"/>
          </a:xfrm>
        </p:spPr>
        <p:txBody>
          <a:bodyPr/>
          <a:lstStyle/>
          <a:p>
            <a:pPr>
              <a:defRPr/>
            </a:pPr>
            <a:r>
              <a:rPr lang="en-US" dirty="0" smtClean="0"/>
              <a:t>July 2014</a:t>
            </a:r>
            <a:endParaRPr lang="en-US" dirty="0"/>
          </a:p>
        </p:txBody>
      </p:sp>
      <p:sp>
        <p:nvSpPr>
          <p:cNvPr id="5" name="フッター プレースホルダー 4"/>
          <p:cNvSpPr>
            <a:spLocks noGrp="1"/>
          </p:cNvSpPr>
          <p:nvPr>
            <p:ph type="ftr" sz="quarter" idx="11"/>
          </p:nvPr>
        </p:nvSpPr>
        <p:spPr/>
        <p:txBody>
          <a:bodyPr/>
          <a:lstStyle/>
          <a:p>
            <a:pPr>
              <a:defRPr/>
            </a:pPr>
            <a:r>
              <a:rPr lang="en-US" smtClean="0"/>
              <a:t>Keat-Beng Toh, Hitachi Kokusai Electric</a:t>
            </a:r>
            <a:endParaRPr lang="en-US"/>
          </a:p>
        </p:txBody>
      </p:sp>
      <p:sp>
        <p:nvSpPr>
          <p:cNvPr id="6" name="スライド番号プレースホルダー 5"/>
          <p:cNvSpPr>
            <a:spLocks noGrp="1"/>
          </p:cNvSpPr>
          <p:nvPr>
            <p:ph type="sldNum" sz="quarter" idx="12"/>
          </p:nvPr>
        </p:nvSpPr>
        <p:spPr/>
        <p:txBody>
          <a:bodyPr/>
          <a:lstStyle/>
          <a:p>
            <a:pPr>
              <a:defRPr/>
            </a:pPr>
            <a:r>
              <a:rPr lang="en-US" smtClean="0"/>
              <a:t>Slide </a:t>
            </a:r>
            <a:fld id="{329D5634-4F47-4787-B28D-CBD8D23B71A3}" type="slidenum">
              <a:rPr lang="en-US" smtClean="0"/>
              <a:pPr>
                <a:defRPr/>
              </a:pPr>
              <a:t>4</a:t>
            </a:fld>
            <a:endParaRPr lang="en-US"/>
          </a:p>
        </p:txBody>
      </p:sp>
      <p:sp>
        <p:nvSpPr>
          <p:cNvPr id="7" name="コンテンツ プレースホルダ 2"/>
          <p:cNvSpPr>
            <a:spLocks noGrp="1"/>
          </p:cNvSpPr>
          <p:nvPr>
            <p:ph idx="1"/>
          </p:nvPr>
        </p:nvSpPr>
        <p:spPr>
          <a:xfrm>
            <a:off x="685800" y="966046"/>
            <a:ext cx="7772400" cy="4191146"/>
          </a:xfrm>
        </p:spPr>
        <p:txBody>
          <a:bodyPr/>
          <a:lstStyle/>
          <a:p>
            <a:r>
              <a:rPr lang="en-US" altLang="ja-JP" dirty="0" smtClean="0"/>
              <a:t>Modify</a:t>
            </a:r>
            <a:r>
              <a:rPr kumimoji="1" lang="en-US" altLang="ja-JP" dirty="0" smtClean="0"/>
              <a:t> the </a:t>
            </a:r>
            <a:r>
              <a:rPr lang="en-US" altLang="ja-JP" dirty="0"/>
              <a:t>description </a:t>
            </a:r>
            <a:r>
              <a:rPr lang="en-US" altLang="ja-JP" dirty="0" smtClean="0"/>
              <a:t>of abbreviation CAM-AIF </a:t>
            </a:r>
            <a:r>
              <a:rPr lang="en-US" altLang="ja-JP" dirty="0"/>
              <a:t>to </a:t>
            </a:r>
            <a:r>
              <a:rPr lang="en-US" altLang="ja-JP" dirty="0" smtClean="0"/>
              <a:t>CAM-ADD in </a:t>
            </a:r>
            <a:r>
              <a:rPr lang="en-US" altLang="ja-JP" dirty="0"/>
              <a:t>the sub-clause </a:t>
            </a:r>
            <a:r>
              <a:rPr lang="en-US" altLang="ja-JP" dirty="0" smtClean="0"/>
              <a:t>7.7, 7.7.29, 7.7.29.1 and 7.24.1.2.3 </a:t>
            </a:r>
            <a:r>
              <a:rPr kumimoji="1" lang="en-US" altLang="ja-JP" dirty="0" smtClean="0"/>
              <a:t>as shown in the proposed </a:t>
            </a:r>
            <a:r>
              <a:rPr lang="en-US" altLang="ja-JP" dirty="0" smtClean="0"/>
              <a:t>abbreviation</a:t>
            </a:r>
            <a:endParaRPr kumimoji="1" lang="en-US" altLang="ja-JP" dirty="0" smtClean="0"/>
          </a:p>
          <a:p>
            <a:pPr marL="0" indent="0">
              <a:buNone/>
            </a:pPr>
            <a:endParaRPr kumimoji="1" lang="en-US" altLang="ja-JP" dirty="0" smtClean="0"/>
          </a:p>
          <a:p>
            <a:pPr lvl="1"/>
            <a:r>
              <a:rPr lang="en-US" altLang="ja-JP" dirty="0" smtClean="0"/>
              <a:t>(original abbreviation) CAM-AIF.</a:t>
            </a:r>
          </a:p>
          <a:p>
            <a:pPr lvl="1"/>
            <a:endParaRPr kumimoji="1" lang="en-US" altLang="ja-JP" dirty="0" smtClean="0">
              <a:solidFill>
                <a:srgbClr val="3333FF"/>
              </a:solidFill>
            </a:endParaRPr>
          </a:p>
          <a:p>
            <a:pPr lvl="1"/>
            <a:r>
              <a:rPr kumimoji="1" lang="en-US" altLang="ja-JP" dirty="0" smtClean="0">
                <a:solidFill>
                  <a:srgbClr val="3333FF"/>
                </a:solidFill>
              </a:rPr>
              <a:t>(proposed abbreviation) CAM-ADD.</a:t>
            </a:r>
            <a:endParaRPr lang="en-US" altLang="ja-JP" sz="1600" dirty="0" smtClean="0"/>
          </a:p>
          <a:p>
            <a:pPr marL="457200" lvl="1" indent="0">
              <a:buNone/>
            </a:pPr>
            <a:endParaRPr kumimoji="1" lang="ja-JP" altLang="en-US" sz="1400" dirty="0" smtClean="0">
              <a:solidFill>
                <a:srgbClr val="3333FF"/>
              </a:solidFill>
            </a:endParaRPr>
          </a:p>
          <a:p>
            <a:pPr lvl="1"/>
            <a:endParaRPr kumimoji="1" lang="ja-JP" altLang="en-US" dirty="0"/>
          </a:p>
        </p:txBody>
      </p:sp>
    </p:spTree>
    <p:extLst>
      <p:ext uri="{BB962C8B-B14F-4D97-AF65-F5344CB8AC3E}">
        <p14:creationId xmlns:p14="http://schemas.microsoft.com/office/powerpoint/2010/main" val="565940082"/>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22-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2075" tIns="46038" rIns="92075" bIns="46038"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3200" b="1" i="0" u="none" strike="noStrike" cap="none" normalizeH="0" baseline="0" smtClean="0">
            <a:ln>
              <a:noFill/>
            </a:ln>
            <a:solidFill>
              <a:schemeClr val="tx2"/>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2075" tIns="46038" rIns="92075" bIns="46038"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3200" b="1" i="0" u="none" strike="noStrike" cap="none" normalizeH="0" baseline="0" smtClean="0">
            <a:ln>
              <a:noFill/>
            </a:ln>
            <a:solidFill>
              <a:schemeClr val="tx2"/>
            </a:solidFill>
            <a:effectLst/>
            <a:latin typeface="Times New Roman" pitchFamily="18" charset="0"/>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HGP創英角ｺﾞｼｯｸUB"/>
        <a:ea typeface="HGP創英角ｺﾞｼｯｸUB"/>
        <a:cs typeface=""/>
      </a:majorFont>
      <a:minorFont>
        <a:latin typeface="ＭＳ Ｐゴシック"/>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9050" cap="flat" cmpd="sng" algn="ctr">
          <a:solidFill>
            <a:schemeClr val="tx1"/>
          </a:solidFill>
          <a:prstDash val="solid"/>
          <a:round/>
          <a:headEnd type="none" w="med" len="med"/>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400" b="1" i="0" u="none" strike="noStrike" cap="none" normalizeH="0" baseline="0" smtClean="0">
            <a:ln>
              <a:noFill/>
            </a:ln>
            <a:solidFill>
              <a:schemeClr val="tx1"/>
            </a:solidFill>
            <a:effectLst/>
            <a:latin typeface="Arial" charset="0"/>
            <a:ea typeface="ＭＳ Ｐゴシック" charset="-128"/>
          </a:defRPr>
        </a:defPPr>
      </a:lstStyle>
    </a:spDef>
    <a:lnDef>
      <a:spPr bwMode="auto">
        <a:xfrm>
          <a:off x="0" y="0"/>
          <a:ext cx="1" cy="1"/>
        </a:xfrm>
        <a:custGeom>
          <a:avLst/>
          <a:gdLst/>
          <a:ahLst/>
          <a:cxnLst/>
          <a:rect l="0" t="0" r="0" b="0"/>
          <a:pathLst/>
        </a:custGeom>
        <a:noFill/>
        <a:ln w="19050" cap="flat" cmpd="sng" algn="ctr">
          <a:solidFill>
            <a:schemeClr val="tx1"/>
          </a:solidFill>
          <a:prstDash val="solid"/>
          <a:round/>
          <a:headEnd type="none" w="med" len="med"/>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400" b="1" i="0" u="none" strike="noStrike" cap="none" normalizeH="0" baseline="0" smtClean="0">
            <a:ln>
              <a:noFill/>
            </a:ln>
            <a:solidFill>
              <a:schemeClr val="tx1"/>
            </a:solidFill>
            <a:effectLst/>
            <a:latin typeface="Arial" charset="0"/>
            <a:ea typeface="ＭＳ Ｐゴシック"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802-22-Submission</Template>
  <TotalTime>8617</TotalTime>
  <Words>479</Words>
  <Application>Microsoft Office PowerPoint</Application>
  <PresentationFormat>画面に合わせる (4:3)</PresentationFormat>
  <Paragraphs>37</Paragraphs>
  <Slides>4</Slides>
  <Notes>1</Notes>
  <HiddenSlides>0</HiddenSlides>
  <MMClips>0</MMClips>
  <ScaleCrop>false</ScaleCrop>
  <HeadingPairs>
    <vt:vector size="6" baseType="variant">
      <vt:variant>
        <vt:lpstr>テーマ</vt:lpstr>
      </vt:variant>
      <vt:variant>
        <vt:i4>2</vt:i4>
      </vt:variant>
      <vt:variant>
        <vt:lpstr>埋め込まれた OLE サーバー</vt:lpstr>
      </vt:variant>
      <vt:variant>
        <vt:i4>2</vt:i4>
      </vt:variant>
      <vt:variant>
        <vt:lpstr>スライド タイトル</vt:lpstr>
      </vt:variant>
      <vt:variant>
        <vt:i4>4</vt:i4>
      </vt:variant>
    </vt:vector>
  </HeadingPairs>
  <TitlesOfParts>
    <vt:vector size="8" baseType="lpstr">
      <vt:lpstr>802-22-Submission</vt:lpstr>
      <vt:lpstr>標準デザイン</vt:lpstr>
      <vt:lpstr>Document</vt:lpstr>
      <vt:lpstr>ワークシート</vt:lpstr>
      <vt:lpstr>[Comment Resolution LB2 (CID 52) ]</vt:lpstr>
      <vt:lpstr>Abstract</vt:lpstr>
      <vt:lpstr>Comment Resolution LB2 related to CID #52</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[PAPR evaluation on SCH in IEEE 802.22]</dc:title>
  <dc:creator>Keat-Beng Toh</dc:creator>
  <cp:lastModifiedBy>tvws</cp:lastModifiedBy>
  <cp:revision>399</cp:revision>
  <cp:lastPrinted>1998-02-10T13:28:06Z</cp:lastPrinted>
  <dcterms:created xsi:type="dcterms:W3CDTF">2012-08-21T07:11:34Z</dcterms:created>
  <dcterms:modified xsi:type="dcterms:W3CDTF">2014-07-16T14:17:33Z</dcterms:modified>
</cp:coreProperties>
</file>