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7"/>
  </p:notesMasterIdLst>
  <p:handoutMasterIdLst>
    <p:handoutMasterId r:id="rId18"/>
  </p:handoutMasterIdLst>
  <p:sldIdLst>
    <p:sldId id="269" r:id="rId3"/>
    <p:sldId id="281" r:id="rId4"/>
    <p:sldId id="285" r:id="rId5"/>
    <p:sldId id="286" r:id="rId6"/>
    <p:sldId id="306" r:id="rId7"/>
    <p:sldId id="307" r:id="rId8"/>
    <p:sldId id="308" r:id="rId9"/>
    <p:sldId id="287" r:id="rId10"/>
    <p:sldId id="288" r:id="rId11"/>
    <p:sldId id="289" r:id="rId12"/>
    <p:sldId id="310" r:id="rId13"/>
    <p:sldId id="311" r:id="rId14"/>
    <p:sldId id="312" r:id="rId15"/>
    <p:sldId id="313" r:id="rId16"/>
  </p:sldIdLst>
  <p:sldSz cx="9144000" cy="6858000" type="screen4x3"/>
  <p:notesSz cx="6805613" cy="9939338"/>
  <p:defaultTextStyle>
    <a:defPPr>
      <a:defRPr lang="en-US"/>
    </a:defPPr>
    <a:lvl1pPr algn="l" rtl="0" fontAlgn="base">
      <a:spcBef>
        <a:spcPct val="0"/>
      </a:spcBef>
      <a:spcAft>
        <a:spcPct val="0"/>
      </a:spcAft>
      <a:defRPr sz="3200" b="1" kern="1200">
        <a:solidFill>
          <a:schemeClr val="tx2"/>
        </a:solidFill>
        <a:latin typeface="Times New Roman" pitchFamily="18" charset="0"/>
        <a:ea typeface="ＭＳ Ｐゴシック" charset="-128"/>
        <a:cs typeface="+mn-cs"/>
      </a:defRPr>
    </a:lvl1pPr>
    <a:lvl2pPr marL="4572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2pPr>
    <a:lvl3pPr marL="9144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3pPr>
    <a:lvl4pPr marL="13716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4pPr>
    <a:lvl5pPr marL="1828800" algn="l" rtl="0" fontAlgn="base">
      <a:spcBef>
        <a:spcPct val="0"/>
      </a:spcBef>
      <a:spcAft>
        <a:spcPct val="0"/>
      </a:spcAft>
      <a:defRPr sz="3200" b="1" kern="1200">
        <a:solidFill>
          <a:schemeClr val="tx2"/>
        </a:solidFill>
        <a:latin typeface="Times New Roman" pitchFamily="18" charset="0"/>
        <a:ea typeface="ＭＳ Ｐゴシック" charset="-128"/>
        <a:cs typeface="+mn-cs"/>
      </a:defRPr>
    </a:lvl5pPr>
    <a:lvl6pPr marL="2286000" algn="l" defTabSz="914400" rtl="0" eaLnBrk="1" latinLnBrk="0" hangingPunct="1">
      <a:defRPr sz="3200" b="1" kern="1200">
        <a:solidFill>
          <a:schemeClr val="tx2"/>
        </a:solidFill>
        <a:latin typeface="Times New Roman" pitchFamily="18" charset="0"/>
        <a:ea typeface="ＭＳ Ｐゴシック" charset="-128"/>
        <a:cs typeface="+mn-cs"/>
      </a:defRPr>
    </a:lvl6pPr>
    <a:lvl7pPr marL="2743200" algn="l" defTabSz="914400" rtl="0" eaLnBrk="1" latinLnBrk="0" hangingPunct="1">
      <a:defRPr sz="3200" b="1" kern="1200">
        <a:solidFill>
          <a:schemeClr val="tx2"/>
        </a:solidFill>
        <a:latin typeface="Times New Roman" pitchFamily="18" charset="0"/>
        <a:ea typeface="ＭＳ Ｐゴシック" charset="-128"/>
        <a:cs typeface="+mn-cs"/>
      </a:defRPr>
    </a:lvl7pPr>
    <a:lvl8pPr marL="3200400" algn="l" defTabSz="914400" rtl="0" eaLnBrk="1" latinLnBrk="0" hangingPunct="1">
      <a:defRPr sz="3200" b="1" kern="1200">
        <a:solidFill>
          <a:schemeClr val="tx2"/>
        </a:solidFill>
        <a:latin typeface="Times New Roman" pitchFamily="18" charset="0"/>
        <a:ea typeface="ＭＳ Ｐゴシック" charset="-128"/>
        <a:cs typeface="+mn-cs"/>
      </a:defRPr>
    </a:lvl8pPr>
    <a:lvl9pPr marL="3657600" algn="l" defTabSz="914400" rtl="0" eaLnBrk="1" latinLnBrk="0" hangingPunct="1">
      <a:defRPr sz="3200" b="1" kern="1200">
        <a:solidFill>
          <a:schemeClr val="tx2"/>
        </a:solidFill>
        <a:latin typeface="Times New Roman" pitchFamily="18"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30" autoAdjust="0"/>
    <p:restoredTop sz="94625" autoAdjust="0"/>
  </p:normalViewPr>
  <p:slideViewPr>
    <p:cSldViewPr>
      <p:cViewPr varScale="1">
        <p:scale>
          <a:sx n="95" d="100"/>
          <a:sy n="95" d="100"/>
        </p:scale>
        <p:origin x="-1056"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10" d="100"/>
          <a:sy n="110" d="100"/>
        </p:scale>
        <p:origin x="-2388" y="2820"/>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38588" y="204788"/>
            <a:ext cx="218440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ea typeface="+mn-ea"/>
              </a:defRPr>
            </a:lvl1pPr>
          </a:lstStyle>
          <a:p>
            <a:pPr>
              <a:defRPr/>
            </a:pPr>
            <a:r>
              <a:rPr lang="en-US"/>
              <a:t>doc.: IEEE 802.22-yy/xxxxr0</a:t>
            </a:r>
          </a:p>
        </p:txBody>
      </p:sp>
      <p:sp>
        <p:nvSpPr>
          <p:cNvPr id="3075" name="Rectangle 3"/>
          <p:cNvSpPr>
            <a:spLocks noGrp="1" noChangeArrowheads="1"/>
          </p:cNvSpPr>
          <p:nvPr>
            <p:ph type="dt" sz="quarter" idx="1"/>
          </p:nvPr>
        </p:nvSpPr>
        <p:spPr bwMode="auto">
          <a:xfrm>
            <a:off x="682625" y="204788"/>
            <a:ext cx="9334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ea typeface="+mn-ea"/>
              </a:defRPr>
            </a:lvl1pPr>
          </a:lstStyle>
          <a:p>
            <a:pPr>
              <a:defRPr/>
            </a:pPr>
            <a:r>
              <a:rPr lang="en-US"/>
              <a:t>Month Year</a:t>
            </a:r>
          </a:p>
        </p:txBody>
      </p:sp>
      <p:sp>
        <p:nvSpPr>
          <p:cNvPr id="3076" name="Rectangle 4"/>
          <p:cNvSpPr>
            <a:spLocks noGrp="1" noChangeArrowheads="1"/>
          </p:cNvSpPr>
          <p:nvPr>
            <p:ph type="ftr" sz="quarter" idx="2"/>
          </p:nvPr>
        </p:nvSpPr>
        <p:spPr bwMode="auto">
          <a:xfrm>
            <a:off x="4565650" y="9620250"/>
            <a:ext cx="16351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ea typeface="+mn-ea"/>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036888" y="9620250"/>
            <a:ext cx="5826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ea typeface="+mn-ea"/>
              </a:defRPr>
            </a:lvl1pPr>
          </a:lstStyle>
          <a:p>
            <a:pPr>
              <a:defRPr/>
            </a:pPr>
            <a:r>
              <a:rPr lang="en-US"/>
              <a:t>Page </a:t>
            </a:r>
            <a:fld id="{D5B4C28D-B4AC-4E1B-A7BD-4AB547DCC4CE}" type="slidenum">
              <a:rPr lang="en-US"/>
              <a:pPr>
                <a:defRPr/>
              </a:pPr>
              <a:t>‹#›</a:t>
            </a:fld>
            <a:endParaRPr lang="en-US"/>
          </a:p>
        </p:txBody>
      </p:sp>
      <p:sp>
        <p:nvSpPr>
          <p:cNvPr id="3078" name="Line 6"/>
          <p:cNvSpPr>
            <a:spLocks noChangeShapeType="1"/>
          </p:cNvSpPr>
          <p:nvPr/>
        </p:nvSpPr>
        <p:spPr bwMode="auto">
          <a:xfrm>
            <a:off x="681038" y="415925"/>
            <a:ext cx="544353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3079" name="Rectangle 7"/>
          <p:cNvSpPr>
            <a:spLocks noChangeArrowheads="1"/>
          </p:cNvSpPr>
          <p:nvPr/>
        </p:nvSpPr>
        <p:spPr bwMode="auto">
          <a:xfrm>
            <a:off x="681038" y="9620250"/>
            <a:ext cx="696912" cy="195263"/>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ea typeface="+mn-ea"/>
              </a:rPr>
              <a:t>Submission</a:t>
            </a:r>
          </a:p>
        </p:txBody>
      </p:sp>
      <p:sp>
        <p:nvSpPr>
          <p:cNvPr id="3080" name="Line 8"/>
          <p:cNvSpPr>
            <a:spLocks noChangeShapeType="1"/>
          </p:cNvSpPr>
          <p:nvPr/>
        </p:nvSpPr>
        <p:spPr bwMode="auto">
          <a:xfrm>
            <a:off x="681038" y="9607550"/>
            <a:ext cx="559593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Tree>
    <p:extLst>
      <p:ext uri="{BB962C8B-B14F-4D97-AF65-F5344CB8AC3E}">
        <p14:creationId xmlns:p14="http://schemas.microsoft.com/office/powerpoint/2010/main" val="615984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81450" y="120650"/>
            <a:ext cx="218440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ea typeface="+mn-ea"/>
              </a:defRPr>
            </a:lvl1pPr>
          </a:lstStyle>
          <a:p>
            <a:pPr>
              <a:defRPr/>
            </a:pPr>
            <a:r>
              <a:rPr lang="en-US" dirty="0"/>
              <a:t>doc.: IEEE 802.22-yy/xxxxr0</a:t>
            </a:r>
          </a:p>
        </p:txBody>
      </p:sp>
      <p:sp>
        <p:nvSpPr>
          <p:cNvPr id="2051" name="Rectangle 3"/>
          <p:cNvSpPr>
            <a:spLocks noGrp="1" noChangeArrowheads="1"/>
          </p:cNvSpPr>
          <p:nvPr>
            <p:ph type="dt" idx="1"/>
          </p:nvPr>
        </p:nvSpPr>
        <p:spPr bwMode="auto">
          <a:xfrm>
            <a:off x="641350" y="120650"/>
            <a:ext cx="9334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ea typeface="+mn-ea"/>
              </a:defRPr>
            </a:lvl1pPr>
          </a:lstStyle>
          <a:p>
            <a:pPr>
              <a:defRPr/>
            </a:pPr>
            <a:r>
              <a:rPr lang="en-US"/>
              <a:t>Month Year</a:t>
            </a:r>
          </a:p>
        </p:txBody>
      </p:sp>
      <p:sp>
        <p:nvSpPr>
          <p:cNvPr id="25604" name="Rectangle 4"/>
          <p:cNvSpPr>
            <a:spLocks noGrp="1" noRot="1" noChangeAspect="1" noChangeArrowheads="1" noTextEdit="1"/>
          </p:cNvSpPr>
          <p:nvPr>
            <p:ph type="sldImg" idx="2"/>
          </p:nvPr>
        </p:nvSpPr>
        <p:spPr bwMode="auto">
          <a:xfrm>
            <a:off x="927100" y="750888"/>
            <a:ext cx="4953000" cy="37147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8050" y="4721225"/>
            <a:ext cx="4989513" cy="4473575"/>
          </a:xfrm>
          <a:prstGeom prst="rect">
            <a:avLst/>
          </a:prstGeom>
          <a:noFill/>
          <a:ln w="9525">
            <a:noFill/>
            <a:miter lim="800000"/>
            <a:headEnd/>
            <a:tailEnd/>
          </a:ln>
          <a:effectLst/>
        </p:spPr>
        <p:txBody>
          <a:bodyPr vert="horz" wrap="square" lIns="91798" tIns="45122" rIns="91798" bIns="4512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083050" y="9623425"/>
            <a:ext cx="2082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7675" lvl="4" algn="r" eaLnBrk="0" hangingPunct="0">
              <a:defRPr sz="1200" b="0">
                <a:solidFill>
                  <a:schemeClr val="tx1"/>
                </a:solidFill>
                <a:ea typeface="+mn-ea"/>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082925" y="9623425"/>
            <a:ext cx="58261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ea typeface="+mn-ea"/>
              </a:defRPr>
            </a:lvl1pPr>
          </a:lstStyle>
          <a:p>
            <a:pPr>
              <a:defRPr/>
            </a:pPr>
            <a:r>
              <a:rPr lang="en-US"/>
              <a:t>Page </a:t>
            </a:r>
            <a:fld id="{905C5D93-DC55-4B7C-9F69-DB3A77FD6F0D}" type="slidenum">
              <a:rPr lang="en-US"/>
              <a:pPr>
                <a:defRPr/>
              </a:pPr>
              <a:t>‹#›</a:t>
            </a:fld>
            <a:endParaRPr lang="en-US"/>
          </a:p>
        </p:txBody>
      </p:sp>
      <p:sp>
        <p:nvSpPr>
          <p:cNvPr id="2056" name="Rectangle 8"/>
          <p:cNvSpPr>
            <a:spLocks noChangeArrowheads="1"/>
          </p:cNvSpPr>
          <p:nvPr/>
        </p:nvSpPr>
        <p:spPr bwMode="auto">
          <a:xfrm>
            <a:off x="711200" y="9623425"/>
            <a:ext cx="696913" cy="195263"/>
          </a:xfrm>
          <a:prstGeom prst="rect">
            <a:avLst/>
          </a:prstGeom>
          <a:noFill/>
          <a:ln w="9525">
            <a:noFill/>
            <a:miter lim="800000"/>
            <a:headEnd/>
            <a:tailEnd/>
          </a:ln>
          <a:effectLst/>
        </p:spPr>
        <p:txBody>
          <a:bodyPr wrap="none" lIns="0" tIns="0" rIns="0" bIns="0">
            <a:spAutoFit/>
          </a:bodyPr>
          <a:lstStyle/>
          <a:p>
            <a:pPr defTabSz="896938" eaLnBrk="0" hangingPunct="0">
              <a:defRPr/>
            </a:pPr>
            <a:r>
              <a:rPr lang="en-US" sz="1200" b="0">
                <a:solidFill>
                  <a:schemeClr val="tx1"/>
                </a:solidFill>
                <a:ea typeface="+mn-ea"/>
              </a:rPr>
              <a:t>Submission</a:t>
            </a:r>
          </a:p>
        </p:txBody>
      </p:sp>
      <p:sp>
        <p:nvSpPr>
          <p:cNvPr id="2057" name="Line 9"/>
          <p:cNvSpPr>
            <a:spLocks noChangeShapeType="1"/>
          </p:cNvSpPr>
          <p:nvPr/>
        </p:nvSpPr>
        <p:spPr bwMode="auto">
          <a:xfrm>
            <a:off x="711200" y="9621838"/>
            <a:ext cx="5383213"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2058" name="Line 10"/>
          <p:cNvSpPr>
            <a:spLocks noChangeShapeType="1"/>
          </p:cNvSpPr>
          <p:nvPr/>
        </p:nvSpPr>
        <p:spPr bwMode="auto">
          <a:xfrm>
            <a:off x="636588" y="317500"/>
            <a:ext cx="5532437"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Tree>
    <p:extLst>
      <p:ext uri="{BB962C8B-B14F-4D97-AF65-F5344CB8AC3E}">
        <p14:creationId xmlns:p14="http://schemas.microsoft.com/office/powerpoint/2010/main" val="87370897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hdr" sz="quarter"/>
          </p:nvPr>
        </p:nvSpPr>
        <p:spPr>
          <a:xfrm>
            <a:off x="5529263" y="100013"/>
            <a:ext cx="636587" cy="233362"/>
          </a:xfrm>
        </p:spPr>
        <p:txBody>
          <a:bodyPr/>
          <a:lstStyle/>
          <a:p>
            <a:pPr>
              <a:defRPr/>
            </a:pPr>
            <a:r>
              <a:rPr lang="en-US" altLang="ja-JP" smtClean="0"/>
              <a:t>doc.: IEEE 802.22-yy/xxxxr0</a:t>
            </a:r>
          </a:p>
        </p:txBody>
      </p:sp>
      <p:sp>
        <p:nvSpPr>
          <p:cNvPr id="31746" name="Rectangle 3"/>
          <p:cNvSpPr>
            <a:spLocks noGrp="1" noChangeArrowheads="1"/>
          </p:cNvSpPr>
          <p:nvPr>
            <p:ph type="dt" sz="quarter" idx="1"/>
          </p:nvPr>
        </p:nvSpPr>
        <p:spPr>
          <a:xfrm>
            <a:off x="641350" y="100013"/>
            <a:ext cx="820738" cy="233362"/>
          </a:xfrm>
        </p:spPr>
        <p:txBody>
          <a:bodyPr/>
          <a:lstStyle/>
          <a:p>
            <a:pPr>
              <a:defRPr/>
            </a:pPr>
            <a:r>
              <a:rPr lang="en-US" altLang="ja-JP" smtClean="0"/>
              <a:t>Month Year</a:t>
            </a:r>
          </a:p>
        </p:txBody>
      </p:sp>
      <p:sp>
        <p:nvSpPr>
          <p:cNvPr id="31747" name="Rectangle 6"/>
          <p:cNvSpPr>
            <a:spLocks noGrp="1" noChangeArrowheads="1"/>
          </p:cNvSpPr>
          <p:nvPr>
            <p:ph type="ftr" sz="quarter" idx="4"/>
          </p:nvPr>
        </p:nvSpPr>
        <p:spPr>
          <a:xfrm>
            <a:off x="5259388" y="9623425"/>
            <a:ext cx="906462" cy="200025"/>
          </a:xfrm>
        </p:spPr>
        <p:txBody>
          <a:bodyPr/>
          <a:lstStyle/>
          <a:p>
            <a:pPr lvl="4">
              <a:defRPr/>
            </a:pPr>
            <a:r>
              <a:rPr lang="en-US" altLang="ja-JP" smtClean="0"/>
              <a:t>John Doe, Some Company</a:t>
            </a:r>
          </a:p>
        </p:txBody>
      </p:sp>
      <p:sp>
        <p:nvSpPr>
          <p:cNvPr id="31748" name="Rectangle 7"/>
          <p:cNvSpPr>
            <a:spLocks noGrp="1" noChangeArrowheads="1"/>
          </p:cNvSpPr>
          <p:nvPr>
            <p:ph type="sldNum" sz="quarter" idx="5"/>
          </p:nvPr>
        </p:nvSpPr>
        <p:spPr>
          <a:xfrm>
            <a:off x="3157538" y="9623425"/>
            <a:ext cx="508000" cy="200025"/>
          </a:xfrm>
        </p:spPr>
        <p:txBody>
          <a:bodyPr/>
          <a:lstStyle/>
          <a:p>
            <a:pPr>
              <a:defRPr/>
            </a:pPr>
            <a:r>
              <a:rPr lang="en-US" altLang="ja-JP" smtClean="0"/>
              <a:t>Page </a:t>
            </a:r>
            <a:fld id="{E4523FDF-E601-495B-BCC8-F99C0A9546AD}" type="slidenum">
              <a:rPr lang="en-US" altLang="ja-JP" smtClean="0"/>
              <a:pPr>
                <a:defRPr/>
              </a:pPr>
              <a:t>1</a:t>
            </a:fld>
            <a:endParaRPr lang="en-US" altLang="ja-JP" smtClean="0"/>
          </a:p>
        </p:txBody>
      </p:sp>
      <p:sp>
        <p:nvSpPr>
          <p:cNvPr id="31749" name="Rectangle 2"/>
          <p:cNvSpPr>
            <a:spLocks noGrp="1" noRot="1" noChangeAspect="1" noChangeArrowheads="1" noTextEdit="1"/>
          </p:cNvSpPr>
          <p:nvPr>
            <p:ph type="sldImg"/>
          </p:nvPr>
        </p:nvSpPr>
        <p:spPr>
          <a:ln/>
        </p:spPr>
      </p:sp>
      <p:sp>
        <p:nvSpPr>
          <p:cNvPr id="31750" name="Rectangle 3"/>
          <p:cNvSpPr>
            <a:spLocks noGrp="1" noChangeArrowheads="1"/>
          </p:cNvSpPr>
          <p:nvPr>
            <p:ph type="body" idx="1"/>
          </p:nvPr>
        </p:nvSpPr>
        <p:spPr>
          <a:noFill/>
          <a:ln/>
        </p:spPr>
        <p:txBody>
          <a:bodyPr/>
          <a:lstStyle/>
          <a:p>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US"/>
          </a:p>
        </p:txBody>
      </p:sp>
      <p:sp>
        <p:nvSpPr>
          <p:cNvPr id="4" name="Date Placeholder 3"/>
          <p:cNvSpPr>
            <a:spLocks noGrp="1"/>
          </p:cNvSpPr>
          <p:nvPr>
            <p:ph type="dt" sz="half" idx="10"/>
          </p:nvPr>
        </p:nvSpPr>
        <p:spPr/>
        <p:txBody>
          <a:bodyPr/>
          <a:lstStyle>
            <a:lvl1pPr>
              <a:defRPr/>
            </a:lvl1pPr>
          </a:lstStyle>
          <a:p>
            <a:pPr>
              <a:defRPr/>
            </a:pPr>
            <a:r>
              <a:rPr lang="en-US"/>
              <a:t>Month Year</a:t>
            </a:r>
          </a:p>
        </p:txBody>
      </p:sp>
      <p:sp>
        <p:nvSpPr>
          <p:cNvPr id="5" name="Footer Placeholder 4"/>
          <p:cNvSpPr>
            <a:spLocks noGrp="1"/>
          </p:cNvSpPr>
          <p:nvPr>
            <p:ph type="ftr" sz="quarter" idx="11"/>
          </p:nvPr>
        </p:nvSpPr>
        <p:spPr/>
        <p:txBody>
          <a:bodyPr/>
          <a:lstStyle>
            <a:lvl1pPr>
              <a:defRPr/>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06473FAC-5E69-4940-83B2-2B02070E3B2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lvl1pPr>
              <a:defRPr/>
            </a:lvl1pPr>
          </a:lstStyle>
          <a:p>
            <a:pPr>
              <a:defRPr/>
            </a:pPr>
            <a:r>
              <a:rPr lang="en-US"/>
              <a:t>Month Year</a:t>
            </a:r>
          </a:p>
        </p:txBody>
      </p:sp>
      <p:sp>
        <p:nvSpPr>
          <p:cNvPr id="5" name="Footer Placeholder 4"/>
          <p:cNvSpPr>
            <a:spLocks noGrp="1"/>
          </p:cNvSpPr>
          <p:nvPr>
            <p:ph type="ftr" sz="quarter" idx="11"/>
          </p:nvPr>
        </p:nvSpPr>
        <p:spPr/>
        <p:txBody>
          <a:bodyPr/>
          <a:lstStyle>
            <a:lvl1pPr>
              <a:defRPr/>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49FEEE77-E82C-4ECF-9898-E646098578F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lvl1pPr>
              <a:defRPr/>
            </a:lvl1pPr>
          </a:lstStyle>
          <a:p>
            <a:pPr>
              <a:defRPr/>
            </a:pPr>
            <a:r>
              <a:rPr lang="en-US"/>
              <a:t>Month Year</a:t>
            </a:r>
          </a:p>
        </p:txBody>
      </p:sp>
      <p:sp>
        <p:nvSpPr>
          <p:cNvPr id="5" name="Footer Placeholder 4"/>
          <p:cNvSpPr>
            <a:spLocks noGrp="1"/>
          </p:cNvSpPr>
          <p:nvPr>
            <p:ph type="ftr" sz="quarter" idx="11"/>
          </p:nvPr>
        </p:nvSpPr>
        <p:spPr/>
        <p:txBody>
          <a:bodyPr/>
          <a:lstStyle>
            <a:lvl1pPr>
              <a:defRPr/>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0929B3CC-3CE7-48A9-98A4-177F6765DA2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1700213"/>
            <a:ext cx="9144000" cy="5157787"/>
          </a:xfrm>
          <a:prstGeom prst="rect">
            <a:avLst/>
          </a:prstGeom>
          <a:gradFill rotWithShape="1">
            <a:gsLst>
              <a:gs pos="0">
                <a:schemeClr val="bg1"/>
              </a:gs>
              <a:gs pos="100000">
                <a:schemeClr val="bg1">
                  <a:gamma/>
                  <a:shade val="63529"/>
                  <a:invGamma/>
                </a:schemeClr>
              </a:gs>
            </a:gsLst>
            <a:lin ang="0" scaled="1"/>
          </a:gra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5" name="Rectangle 4"/>
          <p:cNvSpPr>
            <a:spLocks noChangeArrowheads="1"/>
          </p:cNvSpPr>
          <p:nvPr userDrawn="1"/>
        </p:nvSpPr>
        <p:spPr bwMode="auto">
          <a:xfrm flipV="1">
            <a:off x="0" y="6021388"/>
            <a:ext cx="9144000" cy="836612"/>
          </a:xfrm>
          <a:prstGeom prst="rect">
            <a:avLst/>
          </a:prstGeom>
          <a:gradFill rotWithShape="1">
            <a:gsLst>
              <a:gs pos="0">
                <a:srgbClr val="0E3092"/>
              </a:gs>
              <a:gs pos="100000">
                <a:srgbClr val="06143C"/>
              </a:gs>
            </a:gsLst>
            <a:lin ang="0" scaled="1"/>
          </a:gradFill>
          <a:ln>
            <a:noFill/>
          </a:ln>
          <a:effectLst/>
          <a:extLst/>
        </p:spPr>
        <p:txBody>
          <a:bodyPr anchor="ctr">
            <a:spAutoFit/>
          </a:bodyPr>
          <a:lstStyle/>
          <a:p>
            <a:pPr>
              <a:defRPr/>
            </a:pPr>
            <a:endParaRPr kumimoji="1" lang="ja-JP" altLang="en-US" sz="1400">
              <a:solidFill>
                <a:srgbClr val="000000"/>
              </a:solidFill>
              <a:latin typeface="Arial" charset="0"/>
              <a:ea typeface="+mn-ea"/>
            </a:endParaRPr>
          </a:p>
        </p:txBody>
      </p:sp>
      <p:sp>
        <p:nvSpPr>
          <p:cNvPr id="6" name="Rectangle 5"/>
          <p:cNvSpPr>
            <a:spLocks noChangeArrowheads="1"/>
          </p:cNvSpPr>
          <p:nvPr userDrawn="1"/>
        </p:nvSpPr>
        <p:spPr bwMode="auto">
          <a:xfrm rot="10800000" flipH="1" flipV="1">
            <a:off x="0" y="0"/>
            <a:ext cx="9144000" cy="2133600"/>
          </a:xfrm>
          <a:prstGeom prst="rect">
            <a:avLst/>
          </a:prstGeom>
          <a:gradFill rotWithShape="1">
            <a:gsLst>
              <a:gs pos="0">
                <a:srgbClr val="7E9CF2"/>
              </a:gs>
              <a:gs pos="100000">
                <a:srgbClr val="0E3092"/>
              </a:gs>
            </a:gsLst>
            <a:lin ang="0" scaled="1"/>
          </a:gradFill>
          <a:ln>
            <a:noFill/>
          </a:ln>
          <a:effectLst/>
          <a:extLst/>
        </p:spPr>
        <p:txBody>
          <a:bodyPr anchor="ctr">
            <a:spAutoFit/>
          </a:bodyPr>
          <a:lstStyle/>
          <a:p>
            <a:pPr>
              <a:defRPr/>
            </a:pPr>
            <a:endParaRPr kumimoji="1" lang="ja-JP" altLang="en-US" sz="1400">
              <a:solidFill>
                <a:srgbClr val="000000"/>
              </a:solidFill>
              <a:latin typeface="Arial" charset="0"/>
              <a:ea typeface="+mn-ea"/>
            </a:endParaRPr>
          </a:p>
        </p:txBody>
      </p:sp>
      <p:pic>
        <p:nvPicPr>
          <p:cNvPr id="7" name="Picture 60" descr="和ロゴ"/>
          <p:cNvPicPr>
            <a:picLocks noChangeAspect="1" noChangeArrowheads="1"/>
          </p:cNvPicPr>
          <p:nvPr userDrawn="1"/>
        </p:nvPicPr>
        <p:blipFill>
          <a:blip r:embed="rId2"/>
          <a:srcRect/>
          <a:stretch>
            <a:fillRect/>
          </a:stretch>
        </p:blipFill>
        <p:spPr bwMode="auto">
          <a:xfrm>
            <a:off x="7170738" y="361950"/>
            <a:ext cx="1630362" cy="539750"/>
          </a:xfrm>
          <a:prstGeom prst="rect">
            <a:avLst/>
          </a:prstGeom>
          <a:noFill/>
          <a:ln w="9525">
            <a:noFill/>
            <a:miter lim="800000"/>
            <a:headEnd/>
            <a:tailEnd/>
          </a:ln>
        </p:spPr>
      </p:pic>
      <p:sp>
        <p:nvSpPr>
          <p:cNvPr id="8" name="Rectangle 61"/>
          <p:cNvSpPr>
            <a:spLocks noChangeArrowheads="1"/>
          </p:cNvSpPr>
          <p:nvPr userDrawn="1"/>
        </p:nvSpPr>
        <p:spPr bwMode="auto">
          <a:xfrm>
            <a:off x="220663" y="6100763"/>
            <a:ext cx="5503862" cy="577850"/>
          </a:xfrm>
          <a:prstGeom prst="rect">
            <a:avLst/>
          </a:prstGeom>
          <a:noFill/>
          <a:ln>
            <a:noFill/>
          </a:ln>
          <a:extLst/>
        </p:spPr>
        <p:txBody>
          <a:bodyPr wrap="none" lIns="108000" tIns="108000" rIns="108000" bIns="108000"/>
          <a:lstStyle/>
          <a:p>
            <a:pPr eaLnBrk="0" hangingPunct="0">
              <a:defRPr/>
            </a:pPr>
            <a:r>
              <a:rPr kumimoji="1" lang="en-US" altLang="ja-JP" sz="1600">
                <a:solidFill>
                  <a:srgbClr val="FFFFFF"/>
                </a:solidFill>
                <a:latin typeface="Arial" charset="0"/>
                <a:ea typeface="ＭＳ ゴシック" pitchFamily="49" charset="-128"/>
              </a:rPr>
              <a:t>Hitachi Kokusai Electric Inc. </a:t>
            </a:r>
            <a:r>
              <a:rPr kumimoji="1" lang="en-US" altLang="ja-JP" sz="1600">
                <a:solidFill>
                  <a:srgbClr val="FFFFFF"/>
                </a:solidFill>
                <a:latin typeface="Arial" charset="0"/>
                <a:ea typeface="+mn-ea"/>
              </a:rPr>
              <a:t>Proprietary &amp; Confidential</a:t>
            </a:r>
          </a:p>
          <a:p>
            <a:pPr eaLnBrk="0" hangingPunct="0">
              <a:defRPr/>
            </a:pPr>
            <a:r>
              <a:rPr lang="en-US" altLang="ja-JP" sz="1300">
                <a:solidFill>
                  <a:srgbClr val="FFFFFF"/>
                </a:solidFill>
                <a:latin typeface="Arial" charset="0"/>
                <a:ea typeface="+mn-ea"/>
              </a:rPr>
              <a:t>Copyright © Hitachi Kokusai Electric Inc. 2012. All rights reserved.</a:t>
            </a:r>
          </a:p>
        </p:txBody>
      </p:sp>
      <p:sp>
        <p:nvSpPr>
          <p:cNvPr id="9" name="Rectangle 62"/>
          <p:cNvSpPr>
            <a:spLocks noChangeArrowheads="1"/>
          </p:cNvSpPr>
          <p:nvPr userDrawn="1"/>
        </p:nvSpPr>
        <p:spPr bwMode="auto">
          <a:xfrm>
            <a:off x="8382000" y="6381750"/>
            <a:ext cx="512763" cy="320675"/>
          </a:xfrm>
          <a:prstGeom prst="rect">
            <a:avLst/>
          </a:prstGeom>
          <a:noFill/>
          <a:ln>
            <a:noFill/>
          </a:ln>
          <a:effectLst/>
          <a:extLst/>
        </p:spPr>
        <p:txBody>
          <a:bodyPr wrap="none">
            <a:spAutoFit/>
          </a:bodyPr>
          <a:lstStyle/>
          <a:p>
            <a:pPr algn="r">
              <a:defRPr/>
            </a:pPr>
            <a:fld id="{6CA9C5E7-719B-4BE8-91BF-6DEAE4C6378D}" type="slidenum">
              <a:rPr kumimoji="1" lang="en-US" altLang="ja-JP" sz="1500">
                <a:solidFill>
                  <a:srgbClr val="FFFFFF"/>
                </a:solidFill>
                <a:latin typeface="Arial" charset="0"/>
                <a:ea typeface="+mn-ea"/>
              </a:rPr>
              <a:pPr algn="r">
                <a:defRPr/>
              </a:pPr>
              <a:t>‹#›</a:t>
            </a:fld>
            <a:endParaRPr kumimoji="1" lang="en-US" altLang="ja-JP" sz="1500">
              <a:solidFill>
                <a:srgbClr val="FFFFFF"/>
              </a:solidFill>
              <a:latin typeface="Arial" charset="0"/>
              <a:ea typeface="+mn-ea"/>
            </a:endParaRPr>
          </a:p>
        </p:txBody>
      </p:sp>
      <p:pic>
        <p:nvPicPr>
          <p:cNvPr id="10" name="Picture 66" descr="HiKQ_NEGA"/>
          <p:cNvPicPr>
            <a:picLocks noChangeAspect="1" noChangeArrowheads="1"/>
          </p:cNvPicPr>
          <p:nvPr userDrawn="1"/>
        </p:nvPicPr>
        <p:blipFill>
          <a:blip r:embed="rId3"/>
          <a:srcRect/>
          <a:stretch>
            <a:fillRect/>
          </a:stretch>
        </p:blipFill>
        <p:spPr bwMode="auto">
          <a:xfrm>
            <a:off x="323850" y="350838"/>
            <a:ext cx="1687513" cy="611187"/>
          </a:xfrm>
          <a:prstGeom prst="rect">
            <a:avLst/>
          </a:prstGeom>
          <a:noFill/>
          <a:ln w="9525">
            <a:noFill/>
            <a:miter lim="800000"/>
            <a:headEnd/>
            <a:tailEnd/>
          </a:ln>
        </p:spPr>
      </p:pic>
      <p:sp>
        <p:nvSpPr>
          <p:cNvPr id="39999" name="Rectangle 63"/>
          <p:cNvSpPr>
            <a:spLocks noGrp="1" noChangeArrowheads="1"/>
          </p:cNvSpPr>
          <p:nvPr>
            <p:ph type="ctrTitle"/>
          </p:nvPr>
        </p:nvSpPr>
        <p:spPr>
          <a:xfrm>
            <a:off x="820738" y="2349500"/>
            <a:ext cx="7488237" cy="935038"/>
          </a:xfrm>
        </p:spPr>
        <p:txBody>
          <a:bodyPr/>
          <a:lstStyle>
            <a:lvl1pPr algn="ctr">
              <a:defRPr sz="4000"/>
            </a:lvl1pPr>
          </a:lstStyle>
          <a:p>
            <a:pPr lvl="0"/>
            <a:r>
              <a:rPr lang="ja-JP" altLang="en-US" noProof="0" smtClean="0"/>
              <a:t>マスタ タイトルの書式設定</a:t>
            </a:r>
          </a:p>
        </p:txBody>
      </p:sp>
      <p:sp>
        <p:nvSpPr>
          <p:cNvPr id="40000" name="Rectangle 64"/>
          <p:cNvSpPr>
            <a:spLocks noGrp="1" noChangeArrowheads="1"/>
          </p:cNvSpPr>
          <p:nvPr>
            <p:ph type="subTitle" idx="1"/>
          </p:nvPr>
        </p:nvSpPr>
        <p:spPr>
          <a:xfrm>
            <a:off x="1363663" y="3429000"/>
            <a:ext cx="6400800" cy="504825"/>
          </a:xfrm>
        </p:spPr>
        <p:txBody>
          <a:bodyPr/>
          <a:lstStyle>
            <a:lvl1pPr marL="0" indent="0" algn="ctr">
              <a:buFont typeface="Wingdings" pitchFamily="2" charset="2"/>
              <a:buNone/>
              <a:defRPr sz="2400" b="0"/>
            </a:lvl1pPr>
          </a:lstStyle>
          <a:p>
            <a:pPr lvl="0"/>
            <a:r>
              <a:rPr lang="ja-JP" altLang="en-US" noProof="0" smtClean="0"/>
              <a:t>マスタ サブタイトルの書式設定</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23850" y="981075"/>
            <a:ext cx="417195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981075"/>
            <a:ext cx="4171950" cy="5256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13" name="タイトル 12"/>
          <p:cNvSpPr>
            <a:spLocks noGrp="1"/>
          </p:cNvSpPr>
          <p:nvPr>
            <p:ph type="title"/>
          </p:nvPr>
        </p:nvSpPr>
        <p:spPr/>
        <p:txBody>
          <a:bodyPr/>
          <a:lstStyle/>
          <a:p>
            <a:r>
              <a:rPr lang="ja-JP" altLang="en-US" dirty="0" smtClean="0"/>
              <a:t>マスター タイトルの書式設定</a:t>
            </a:r>
            <a:endParaRPr lang="ja-JP" altLang="en-US" dirty="0"/>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Keat-Beng Toh, Hitachi Kokusai Electric</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29D5634-4F47-4787-B28D-CBD8D23B71A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96075" y="0"/>
            <a:ext cx="2124075" cy="62372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323850" y="0"/>
            <a:ext cx="6219825" cy="62372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lvl1pPr>
              <a:defRPr/>
            </a:lvl1pPr>
          </a:lstStyle>
          <a:p>
            <a:pPr>
              <a:defRPr/>
            </a:pPr>
            <a:r>
              <a:rPr lang="en-US"/>
              <a:t>Month Year</a:t>
            </a:r>
          </a:p>
        </p:txBody>
      </p:sp>
      <p:sp>
        <p:nvSpPr>
          <p:cNvPr id="5" name="Footer Placeholder 4"/>
          <p:cNvSpPr>
            <a:spLocks noGrp="1"/>
          </p:cNvSpPr>
          <p:nvPr>
            <p:ph type="ftr" sz="quarter" idx="11"/>
          </p:nvPr>
        </p:nvSpPr>
        <p:spPr/>
        <p:txBody>
          <a:bodyPr/>
          <a:lstStyle>
            <a:lvl1pPr>
              <a:defRPr/>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81216856-6BC0-400E-A296-D0988E74BD7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Date Placeholder 4"/>
          <p:cNvSpPr>
            <a:spLocks noGrp="1"/>
          </p:cNvSpPr>
          <p:nvPr>
            <p:ph type="dt" sz="half" idx="10"/>
          </p:nvPr>
        </p:nvSpPr>
        <p:spPr/>
        <p:txBody>
          <a:bodyPr/>
          <a:lstStyle>
            <a:lvl1pPr>
              <a:defRPr/>
            </a:lvl1pPr>
          </a:lstStyle>
          <a:p>
            <a:pPr>
              <a:defRPr/>
            </a:pPr>
            <a:r>
              <a:rPr lang="en-US"/>
              <a:t>Month Year</a:t>
            </a:r>
          </a:p>
        </p:txBody>
      </p:sp>
      <p:sp>
        <p:nvSpPr>
          <p:cNvPr id="6" name="Footer Placeholder 5"/>
          <p:cNvSpPr>
            <a:spLocks noGrp="1"/>
          </p:cNvSpPr>
          <p:nvPr>
            <p:ph type="ftr" sz="quarter" idx="11"/>
          </p:nvPr>
        </p:nvSpPr>
        <p:spPr/>
        <p:txBody>
          <a:bodyPr/>
          <a:lstStyle>
            <a:lvl1pPr>
              <a:defRPr/>
            </a:lvl1pPr>
          </a:lstStyle>
          <a:p>
            <a:pPr>
              <a:defRPr/>
            </a:pPr>
            <a:r>
              <a:rPr lang="en-US"/>
              <a:t>John Doe, Some Company</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2F03886D-6019-4044-8137-BA1778C5934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lvl1pPr>
              <a:defRPr/>
            </a:lvl1pPr>
          </a:lstStyle>
          <a:p>
            <a:pPr>
              <a:defRPr/>
            </a:pPr>
            <a:r>
              <a:rPr lang="en-US"/>
              <a:t>Month Year</a:t>
            </a:r>
          </a:p>
        </p:txBody>
      </p:sp>
      <p:sp>
        <p:nvSpPr>
          <p:cNvPr id="8" name="Footer Placeholder 7"/>
          <p:cNvSpPr>
            <a:spLocks noGrp="1"/>
          </p:cNvSpPr>
          <p:nvPr>
            <p:ph type="ftr" sz="quarter" idx="11"/>
          </p:nvPr>
        </p:nvSpPr>
        <p:spPr/>
        <p:txBody>
          <a:bodyPr/>
          <a:lstStyle>
            <a:lvl1pPr>
              <a:defRPr/>
            </a:lvl1pPr>
          </a:lstStyle>
          <a:p>
            <a:pPr>
              <a:defRPr/>
            </a:pPr>
            <a:r>
              <a:rPr lang="en-US"/>
              <a:t>John Doe, Some Company</a:t>
            </a:r>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C4C5E699-DAD8-4A5F-9C53-D5B700E914E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lvl1pPr>
              <a:defRPr/>
            </a:lvl1pPr>
          </a:lstStyle>
          <a:p>
            <a:pPr>
              <a:defRPr/>
            </a:pPr>
            <a:r>
              <a:rPr lang="en-US"/>
              <a:t>Month Year</a:t>
            </a:r>
          </a:p>
        </p:txBody>
      </p:sp>
      <p:sp>
        <p:nvSpPr>
          <p:cNvPr id="4" name="Footer Placeholder 3"/>
          <p:cNvSpPr>
            <a:spLocks noGrp="1"/>
          </p:cNvSpPr>
          <p:nvPr>
            <p:ph type="ftr" sz="quarter" idx="11"/>
          </p:nvPr>
        </p:nvSpPr>
        <p:spPr/>
        <p:txBody>
          <a:bodyPr/>
          <a:lstStyle>
            <a:lvl1pPr>
              <a:defRPr/>
            </a:lvl1pPr>
          </a:lstStyle>
          <a:p>
            <a:pPr>
              <a:defRPr/>
            </a:pPr>
            <a:r>
              <a:rPr lang="en-US"/>
              <a:t>John Doe, Some Company</a:t>
            </a:r>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2F90F9A-E917-4D4C-8E15-D962A7B8369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Month Year</a:t>
            </a:r>
          </a:p>
        </p:txBody>
      </p:sp>
      <p:sp>
        <p:nvSpPr>
          <p:cNvPr id="3" name="Footer Placeholder 2"/>
          <p:cNvSpPr>
            <a:spLocks noGrp="1"/>
          </p:cNvSpPr>
          <p:nvPr>
            <p:ph type="ftr" sz="quarter" idx="11"/>
          </p:nvPr>
        </p:nvSpPr>
        <p:spPr/>
        <p:txBody>
          <a:bodyPr/>
          <a:lstStyle>
            <a:lvl1pPr>
              <a:defRPr/>
            </a:lvl1pPr>
          </a:lstStyle>
          <a:p>
            <a:pPr>
              <a:defRPr/>
            </a:pPr>
            <a:r>
              <a:rPr lang="en-US"/>
              <a:t>John Doe, Some Company</a:t>
            </a:r>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37F658A1-AA30-4353-844D-5F2EAE0EF8E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lvl1pPr>
              <a:defRPr/>
            </a:lvl1pPr>
          </a:lstStyle>
          <a:p>
            <a:pPr>
              <a:defRPr/>
            </a:pPr>
            <a:r>
              <a:rPr lang="en-US"/>
              <a:t>Month Year</a:t>
            </a:r>
          </a:p>
        </p:txBody>
      </p:sp>
      <p:sp>
        <p:nvSpPr>
          <p:cNvPr id="6" name="Footer Placeholder 5"/>
          <p:cNvSpPr>
            <a:spLocks noGrp="1"/>
          </p:cNvSpPr>
          <p:nvPr>
            <p:ph type="ftr" sz="quarter" idx="11"/>
          </p:nvPr>
        </p:nvSpPr>
        <p:spPr/>
        <p:txBody>
          <a:bodyPr/>
          <a:lstStyle>
            <a:lvl1pPr>
              <a:defRPr/>
            </a:lvl1pPr>
          </a:lstStyle>
          <a:p>
            <a:pPr>
              <a:defRPr/>
            </a:pPr>
            <a:r>
              <a:rPr lang="en-US"/>
              <a:t>John Doe, Some Company</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B9FEDF1-BE76-4F69-A7E6-E5569CA11F1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lvl1pPr>
              <a:defRPr/>
            </a:lvl1pPr>
          </a:lstStyle>
          <a:p>
            <a:pPr>
              <a:defRPr/>
            </a:pPr>
            <a:r>
              <a:rPr lang="en-US"/>
              <a:t>Month Year</a:t>
            </a:r>
          </a:p>
        </p:txBody>
      </p:sp>
      <p:sp>
        <p:nvSpPr>
          <p:cNvPr id="6" name="Footer Placeholder 5"/>
          <p:cNvSpPr>
            <a:spLocks noGrp="1"/>
          </p:cNvSpPr>
          <p:nvPr>
            <p:ph type="ftr" sz="quarter" idx="11"/>
          </p:nvPr>
        </p:nvSpPr>
        <p:spPr/>
        <p:txBody>
          <a:bodyPr/>
          <a:lstStyle>
            <a:lvl1pPr>
              <a:defRPr/>
            </a:lvl1pPr>
          </a:lstStyle>
          <a:p>
            <a:pPr>
              <a:defRPr/>
            </a:pPr>
            <a:r>
              <a:rPr lang="en-US"/>
              <a:t>John Doe, Some Company</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83B583C5-9C37-41A9-8BB8-8014449194F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w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800">
                <a:solidFill>
                  <a:schemeClr val="tx1"/>
                </a:solidFill>
                <a:ea typeface="+mn-ea"/>
              </a:defRPr>
            </a:lvl1pPr>
          </a:lstStyle>
          <a:p>
            <a:pPr>
              <a:defRPr/>
            </a:pPr>
            <a:r>
              <a:rPr lang="en-US" dirty="0" smtClean="0"/>
              <a:t>July 2014</a:t>
            </a:r>
            <a:endParaRPr lang="en-US" dirty="0"/>
          </a:p>
        </p:txBody>
      </p:sp>
      <p:sp>
        <p:nvSpPr>
          <p:cNvPr id="1029" name="Rectangle 5"/>
          <p:cNvSpPr>
            <a:spLocks noGrp="1" noChangeArrowheads="1"/>
          </p:cNvSpPr>
          <p:nvPr>
            <p:ph type="ftr" sz="quarter" idx="3"/>
          </p:nvPr>
        </p:nvSpPr>
        <p:spPr bwMode="auto">
          <a:xfrm>
            <a:off x="5997575" y="6475413"/>
            <a:ext cx="25463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ea typeface="+mn-ea"/>
              </a:defRPr>
            </a:lvl1pPr>
          </a:lstStyle>
          <a:p>
            <a:pPr>
              <a:defRPr/>
            </a:pPr>
            <a:r>
              <a:rPr lang="en-US"/>
              <a:t>Keat-Beng Toh, Hitachi Kokusai Electric</a:t>
            </a:r>
          </a:p>
        </p:txBody>
      </p:sp>
      <p:sp>
        <p:nvSpPr>
          <p:cNvPr id="1030" name="Rectangle 6"/>
          <p:cNvSpPr>
            <a:spLocks noGrp="1" noChangeArrowheads="1"/>
          </p:cNvSpPr>
          <p:nvPr>
            <p:ph type="sldNum" sz="quarter" idx="4"/>
          </p:nvPr>
        </p:nvSpPr>
        <p:spPr bwMode="auto">
          <a:xfrm>
            <a:off x="4310063" y="6475413"/>
            <a:ext cx="60007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ea typeface="+mn-ea"/>
              </a:defRPr>
            </a:lvl1pPr>
          </a:lstStyle>
          <a:p>
            <a:pPr>
              <a:defRPr/>
            </a:pPr>
            <a:r>
              <a:rPr lang="en-US"/>
              <a:t>Slide </a:t>
            </a:r>
            <a:fld id="{CC993D4E-BDED-4D29-B1FD-4E9CB5A7448B}" type="slidenum">
              <a:rPr lang="en-US"/>
              <a:pPr>
                <a:defRPr/>
              </a:pPr>
              <a:t>‹#›</a:t>
            </a:fld>
            <a:endParaRPr lang="en-US"/>
          </a:p>
        </p:txBody>
      </p:sp>
      <p:sp>
        <p:nvSpPr>
          <p:cNvPr id="1031" name="Rectangle 7"/>
          <p:cNvSpPr>
            <a:spLocks noChangeArrowheads="1"/>
          </p:cNvSpPr>
          <p:nvPr/>
        </p:nvSpPr>
        <p:spPr bwMode="auto">
          <a:xfrm>
            <a:off x="5149726" y="332601"/>
            <a:ext cx="329577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dirty="0">
                <a:solidFill>
                  <a:schemeClr val="tx1"/>
                </a:solidFill>
                <a:ea typeface="+mn-ea"/>
              </a:rPr>
              <a:t>doc.: IEEE </a:t>
            </a:r>
            <a:r>
              <a:rPr lang="en-US" sz="1800" dirty="0" smtClean="0">
                <a:solidFill>
                  <a:schemeClr val="tx1"/>
                </a:solidFill>
                <a:ea typeface="+mn-ea"/>
              </a:rPr>
              <a:t>802.22-14/0095r0</a:t>
            </a:r>
            <a:endParaRPr lang="en-US" sz="1800" dirty="0">
              <a:solidFill>
                <a:schemeClr val="tx1"/>
              </a:solidFill>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ea typeface="+mn-ea"/>
            </a:endParaRPr>
          </a:p>
        </p:txBody>
      </p:sp>
    </p:spTree>
  </p:cSld>
  <p:clrMap bg1="lt1" tx1="dk1" bg2="lt2" tx2="dk2" accent1="accent1" accent2="accent2" accent3="accent3" accent4="accent4" accent5="accent5" accent6="accent6" hlink="hlink" folHlink="folHlink"/>
  <p:sldLayoutIdLst>
    <p:sldLayoutId id="2147483683" r:id="rId1"/>
    <p:sldLayoutId id="2147483672"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iming>
    <p:tnLst>
      <p:par>
        <p:cTn id="1" dur="indefinite" restart="never" nodeType="tmRoot"/>
      </p:par>
    </p:tnLst>
  </p:timing>
  <p:hf hdr="0"/>
  <p:txStyles>
    <p:titleStyle>
      <a:lvl1pPr algn="ctr" rtl="0" eaLnBrk="0" fontAlgn="base" hangingPunct="0">
        <a:spcBef>
          <a:spcPct val="0"/>
        </a:spcBef>
        <a:spcAft>
          <a:spcPct val="0"/>
        </a:spcAft>
        <a:defRPr kumimoji="1" sz="3200" b="1">
          <a:solidFill>
            <a:schemeClr val="tx2"/>
          </a:solidFill>
          <a:latin typeface="+mj-lt"/>
          <a:ea typeface="+mj-ea"/>
          <a:cs typeface="+mj-cs"/>
        </a:defRPr>
      </a:lvl1pPr>
      <a:lvl2pPr algn="ctr" rtl="0" eaLnBrk="0" fontAlgn="base" hangingPunct="0">
        <a:spcBef>
          <a:spcPct val="0"/>
        </a:spcBef>
        <a:spcAft>
          <a:spcPct val="0"/>
        </a:spcAft>
        <a:defRPr kumimoji="1" sz="3200" b="1">
          <a:solidFill>
            <a:schemeClr val="tx2"/>
          </a:solidFill>
          <a:latin typeface="Times New Roman" pitchFamily="18" charset="0"/>
        </a:defRPr>
      </a:lvl2pPr>
      <a:lvl3pPr algn="ctr" rtl="0" eaLnBrk="0" fontAlgn="base" hangingPunct="0">
        <a:spcBef>
          <a:spcPct val="0"/>
        </a:spcBef>
        <a:spcAft>
          <a:spcPct val="0"/>
        </a:spcAft>
        <a:defRPr kumimoji="1" sz="3200" b="1">
          <a:solidFill>
            <a:schemeClr val="tx2"/>
          </a:solidFill>
          <a:latin typeface="Times New Roman" pitchFamily="18" charset="0"/>
        </a:defRPr>
      </a:lvl3pPr>
      <a:lvl4pPr algn="ctr" rtl="0" eaLnBrk="0" fontAlgn="base" hangingPunct="0">
        <a:spcBef>
          <a:spcPct val="0"/>
        </a:spcBef>
        <a:spcAft>
          <a:spcPct val="0"/>
        </a:spcAft>
        <a:defRPr kumimoji="1" sz="3200" b="1">
          <a:solidFill>
            <a:schemeClr val="tx2"/>
          </a:solidFill>
          <a:latin typeface="Times New Roman" pitchFamily="18" charset="0"/>
        </a:defRPr>
      </a:lvl4pPr>
      <a:lvl5pPr algn="ctr" rtl="0" eaLnBrk="0" fontAlgn="base" hangingPunct="0">
        <a:spcBef>
          <a:spcPct val="0"/>
        </a:spcBef>
        <a:spcAft>
          <a:spcPct val="0"/>
        </a:spcAft>
        <a:defRPr kumimoji="1" sz="3200" b="1">
          <a:solidFill>
            <a:schemeClr val="tx2"/>
          </a:solidFill>
          <a:latin typeface="Times New Roman" pitchFamily="18" charset="0"/>
        </a:defRPr>
      </a:lvl5pPr>
      <a:lvl6pPr marL="457200" algn="ctr" rtl="0" eaLnBrk="1" fontAlgn="base" hangingPunct="1">
        <a:spcBef>
          <a:spcPct val="0"/>
        </a:spcBef>
        <a:spcAft>
          <a:spcPct val="0"/>
        </a:spcAft>
        <a:defRPr kumimoji="1" sz="3200" b="1">
          <a:solidFill>
            <a:schemeClr val="tx2"/>
          </a:solidFill>
          <a:latin typeface="Times New Roman" pitchFamily="18" charset="0"/>
        </a:defRPr>
      </a:lvl6pPr>
      <a:lvl7pPr marL="914400" algn="ctr" rtl="0" eaLnBrk="1" fontAlgn="base" hangingPunct="1">
        <a:spcBef>
          <a:spcPct val="0"/>
        </a:spcBef>
        <a:spcAft>
          <a:spcPct val="0"/>
        </a:spcAft>
        <a:defRPr kumimoji="1" sz="3200" b="1">
          <a:solidFill>
            <a:schemeClr val="tx2"/>
          </a:solidFill>
          <a:latin typeface="Times New Roman" pitchFamily="18" charset="0"/>
        </a:defRPr>
      </a:lvl7pPr>
      <a:lvl8pPr marL="1371600" algn="ctr" rtl="0" eaLnBrk="1" fontAlgn="base" hangingPunct="1">
        <a:spcBef>
          <a:spcPct val="0"/>
        </a:spcBef>
        <a:spcAft>
          <a:spcPct val="0"/>
        </a:spcAft>
        <a:defRPr kumimoji="1" sz="3200" b="1">
          <a:solidFill>
            <a:schemeClr val="tx2"/>
          </a:solidFill>
          <a:latin typeface="Times New Roman" pitchFamily="18" charset="0"/>
        </a:defRPr>
      </a:lvl8pPr>
      <a:lvl9pPr marL="1828800" algn="ctr" rtl="0" eaLnBrk="1" fontAlgn="base" hangingPunct="1">
        <a:spcBef>
          <a:spcPct val="0"/>
        </a:spcBef>
        <a:spcAft>
          <a:spcPct val="0"/>
        </a:spcAft>
        <a:defRPr kumimoji="1"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8941" name="Rectangle 29"/>
          <p:cNvSpPr>
            <a:spLocks noChangeArrowheads="1"/>
          </p:cNvSpPr>
          <p:nvPr userDrawn="1"/>
        </p:nvSpPr>
        <p:spPr bwMode="auto">
          <a:xfrm>
            <a:off x="0" y="6429375"/>
            <a:ext cx="9144000" cy="431800"/>
          </a:xfrm>
          <a:prstGeom prst="rect">
            <a:avLst/>
          </a:prstGeom>
          <a:solidFill>
            <a:srgbClr val="DDDDDD"/>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42" name="Text Box 30"/>
          <p:cNvSpPr txBox="1">
            <a:spLocks noChangeArrowheads="1"/>
          </p:cNvSpPr>
          <p:nvPr userDrawn="1"/>
        </p:nvSpPr>
        <p:spPr bwMode="auto">
          <a:xfrm>
            <a:off x="236538" y="6427788"/>
            <a:ext cx="4562475" cy="427037"/>
          </a:xfrm>
          <a:prstGeom prst="rect">
            <a:avLst/>
          </a:prstGeom>
          <a:noFill/>
          <a:ln>
            <a:noFill/>
          </a:ln>
          <a:effectLst/>
          <a:extLst/>
        </p:spPr>
        <p:txBody>
          <a:bodyPr>
            <a:spAutoFit/>
          </a:bodyPr>
          <a:lstStyle/>
          <a:p>
            <a:pPr>
              <a:defRPr/>
            </a:pPr>
            <a:r>
              <a:rPr kumimoji="1" lang="en-US" altLang="ja-JP" sz="1200">
                <a:solidFill>
                  <a:srgbClr val="000000"/>
                </a:solidFill>
                <a:latin typeface="Arial" charset="0"/>
                <a:ea typeface="+mn-ea"/>
              </a:rPr>
              <a:t>Hitachi Kokusai Electric Inc. Proprietary &amp; Confidential</a:t>
            </a:r>
          </a:p>
          <a:p>
            <a:pPr>
              <a:defRPr/>
            </a:pPr>
            <a:r>
              <a:rPr kumimoji="1" lang="en-US" altLang="ja-JP" sz="1000">
                <a:solidFill>
                  <a:srgbClr val="000000"/>
                </a:solidFill>
                <a:latin typeface="Arial" charset="0"/>
                <a:ea typeface="+mn-ea"/>
              </a:rPr>
              <a:t>Copyright © Hitachi Kokusai Electric Inc. 2012. All rights reserved.</a:t>
            </a:r>
          </a:p>
        </p:txBody>
      </p:sp>
      <p:sp>
        <p:nvSpPr>
          <p:cNvPr id="38943" name="Rectangle 31"/>
          <p:cNvSpPr>
            <a:spLocks noChangeArrowheads="1"/>
          </p:cNvSpPr>
          <p:nvPr userDrawn="1"/>
        </p:nvSpPr>
        <p:spPr bwMode="auto">
          <a:xfrm>
            <a:off x="8382000" y="6492875"/>
            <a:ext cx="512763" cy="320675"/>
          </a:xfrm>
          <a:prstGeom prst="rect">
            <a:avLst/>
          </a:prstGeom>
          <a:noFill/>
          <a:ln>
            <a:noFill/>
          </a:ln>
          <a:effectLst/>
          <a:extLst/>
        </p:spPr>
        <p:txBody>
          <a:bodyPr wrap="none">
            <a:spAutoFit/>
          </a:bodyPr>
          <a:lstStyle/>
          <a:p>
            <a:pPr algn="r">
              <a:defRPr/>
            </a:pPr>
            <a:fld id="{502A50FC-C819-440C-A5C5-C337B452BD6A}" type="slidenum">
              <a:rPr kumimoji="1" lang="en-US" altLang="ja-JP" sz="1500">
                <a:solidFill>
                  <a:srgbClr val="000000"/>
                </a:solidFill>
                <a:latin typeface="Arial" charset="0"/>
                <a:ea typeface="+mn-ea"/>
              </a:rPr>
              <a:pPr algn="r">
                <a:defRPr/>
              </a:pPr>
              <a:t>‹#›</a:t>
            </a:fld>
            <a:endParaRPr kumimoji="1" lang="en-US" altLang="ja-JP" sz="1500">
              <a:solidFill>
                <a:srgbClr val="000000"/>
              </a:solidFill>
              <a:latin typeface="Arial" charset="0"/>
              <a:ea typeface="+mn-ea"/>
            </a:endParaRPr>
          </a:p>
        </p:txBody>
      </p:sp>
      <p:sp>
        <p:nvSpPr>
          <p:cNvPr id="38915" name="Rectangle 3"/>
          <p:cNvSpPr>
            <a:spLocks noChangeArrowheads="1"/>
          </p:cNvSpPr>
          <p:nvPr userDrawn="1"/>
        </p:nvSpPr>
        <p:spPr bwMode="auto">
          <a:xfrm>
            <a:off x="0" y="17463"/>
            <a:ext cx="9144000" cy="765175"/>
          </a:xfrm>
          <a:prstGeom prst="rect">
            <a:avLst/>
          </a:prstGeom>
          <a:solidFill>
            <a:schemeClr val="bg2"/>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17" name="Rectangle 5"/>
          <p:cNvSpPr>
            <a:spLocks noChangeArrowheads="1"/>
          </p:cNvSpPr>
          <p:nvPr userDrawn="1"/>
        </p:nvSpPr>
        <p:spPr bwMode="auto">
          <a:xfrm>
            <a:off x="0" y="0"/>
            <a:ext cx="9144000" cy="765175"/>
          </a:xfrm>
          <a:prstGeom prst="rect">
            <a:avLst/>
          </a:prstGeom>
          <a:solidFill>
            <a:srgbClr val="DDDDDD"/>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23" name="Rectangle 11"/>
          <p:cNvSpPr>
            <a:spLocks noChangeArrowheads="1"/>
          </p:cNvSpPr>
          <p:nvPr userDrawn="1"/>
        </p:nvSpPr>
        <p:spPr bwMode="auto">
          <a:xfrm>
            <a:off x="347663" y="981075"/>
            <a:ext cx="8424862" cy="5400675"/>
          </a:xfrm>
          <a:prstGeom prst="rect">
            <a:avLst/>
          </a:prstGeom>
          <a:noFill/>
          <a:ln>
            <a:noFill/>
          </a:ln>
          <a:effectLst/>
          <a:extLst/>
        </p:spPr>
        <p:txBody>
          <a:bodyPr wrap="none" anchor="ctr"/>
          <a:lstStyle/>
          <a:p>
            <a:pPr>
              <a:defRPr/>
            </a:pPr>
            <a:endParaRPr kumimoji="1" lang="ja-JP" altLang="en-US" sz="1400">
              <a:solidFill>
                <a:srgbClr val="000000"/>
              </a:solidFill>
              <a:latin typeface="Arial" charset="0"/>
              <a:ea typeface="+mn-ea"/>
            </a:endParaRPr>
          </a:p>
        </p:txBody>
      </p:sp>
      <p:sp>
        <p:nvSpPr>
          <p:cNvPr id="38931" name="Rectangle 19"/>
          <p:cNvSpPr>
            <a:spLocks noChangeArrowheads="1"/>
          </p:cNvSpPr>
          <p:nvPr userDrawn="1"/>
        </p:nvSpPr>
        <p:spPr bwMode="auto">
          <a:xfrm>
            <a:off x="7380288" y="0"/>
            <a:ext cx="1763712" cy="765175"/>
          </a:xfrm>
          <a:prstGeom prst="rect">
            <a:avLst/>
          </a:prstGeom>
          <a:solidFill>
            <a:srgbClr val="0E3092"/>
          </a:solidFill>
          <a:ln>
            <a:noFill/>
          </a:ln>
          <a:effectLst/>
          <a:extLst/>
        </p:spPr>
        <p:txBody>
          <a:bodyPr wrap="none" anchor="ctr"/>
          <a:lstStyle/>
          <a:p>
            <a:pPr>
              <a:defRPr/>
            </a:pPr>
            <a:endParaRPr kumimoji="1" lang="ja-JP" altLang="en-US" sz="1400">
              <a:solidFill>
                <a:srgbClr val="000000"/>
              </a:solidFill>
              <a:latin typeface="Arial" charset="0"/>
              <a:ea typeface="+mn-ea"/>
            </a:endParaRPr>
          </a:p>
        </p:txBody>
      </p:sp>
      <p:pic>
        <p:nvPicPr>
          <p:cNvPr id="13321" name="Picture 20" descr="HiKQ_nega_090713"/>
          <p:cNvPicPr>
            <a:picLocks noChangeAspect="1" noChangeArrowheads="1"/>
          </p:cNvPicPr>
          <p:nvPr userDrawn="1"/>
        </p:nvPicPr>
        <p:blipFill>
          <a:blip r:embed="rId13"/>
          <a:srcRect/>
          <a:stretch>
            <a:fillRect/>
          </a:stretch>
        </p:blipFill>
        <p:spPr bwMode="auto">
          <a:xfrm>
            <a:off x="7518400" y="115888"/>
            <a:ext cx="1511300" cy="544512"/>
          </a:xfrm>
          <a:prstGeom prst="rect">
            <a:avLst/>
          </a:prstGeom>
          <a:noFill/>
          <a:ln w="9525">
            <a:noFill/>
            <a:miter lim="800000"/>
            <a:headEnd/>
            <a:tailEnd/>
          </a:ln>
        </p:spPr>
      </p:pic>
      <p:sp>
        <p:nvSpPr>
          <p:cNvPr id="66572" name="Rectangle 12"/>
          <p:cNvSpPr>
            <a:spLocks noChangeArrowheads="1"/>
          </p:cNvSpPr>
          <p:nvPr userDrawn="1"/>
        </p:nvSpPr>
        <p:spPr bwMode="auto">
          <a:xfrm>
            <a:off x="7380288" y="0"/>
            <a:ext cx="1763712" cy="765175"/>
          </a:xfrm>
          <a:prstGeom prst="rect">
            <a:avLst/>
          </a:prstGeom>
          <a:solidFill>
            <a:srgbClr val="0E3092"/>
          </a:solidFill>
          <a:ln w="9525">
            <a:noFill/>
            <a:miter lim="800000"/>
            <a:headEnd/>
            <a:tailEnd/>
          </a:ln>
          <a:effectLst/>
        </p:spPr>
        <p:txBody>
          <a:bodyPr wrap="none" anchor="ctr"/>
          <a:lstStyle/>
          <a:p>
            <a:pPr eaLnBrk="0" hangingPunct="0">
              <a:defRPr/>
            </a:pPr>
            <a:endParaRPr lang="ja-JP" altLang="en-US" sz="1800" b="0">
              <a:solidFill>
                <a:srgbClr val="000000"/>
              </a:solidFill>
              <a:latin typeface="Arial" charset="0"/>
              <a:ea typeface="+mn-ea"/>
            </a:endParaRPr>
          </a:p>
        </p:txBody>
      </p:sp>
      <p:sp>
        <p:nvSpPr>
          <p:cNvPr id="13323" name="Rectangle 32"/>
          <p:cNvSpPr>
            <a:spLocks noGrp="1" noChangeArrowheads="1"/>
          </p:cNvSpPr>
          <p:nvPr>
            <p:ph type="body" idx="1"/>
          </p:nvPr>
        </p:nvSpPr>
        <p:spPr bwMode="auto">
          <a:xfrm>
            <a:off x="323850" y="981075"/>
            <a:ext cx="8496300" cy="52562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第３レベル</a:t>
            </a:r>
          </a:p>
        </p:txBody>
      </p:sp>
      <p:sp>
        <p:nvSpPr>
          <p:cNvPr id="13324" name="Rectangle 33"/>
          <p:cNvSpPr>
            <a:spLocks noGrp="1" noChangeArrowheads="1"/>
          </p:cNvSpPr>
          <p:nvPr>
            <p:ph type="title"/>
          </p:nvPr>
        </p:nvSpPr>
        <p:spPr bwMode="auto">
          <a:xfrm>
            <a:off x="323850" y="0"/>
            <a:ext cx="7056438" cy="7651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pic>
        <p:nvPicPr>
          <p:cNvPr id="13325" name="Picture 36" descr="HiKQ_NEGA"/>
          <p:cNvPicPr>
            <a:picLocks noChangeAspect="1" noChangeArrowheads="1"/>
          </p:cNvPicPr>
          <p:nvPr userDrawn="1"/>
        </p:nvPicPr>
        <p:blipFill>
          <a:blip r:embed="rId14"/>
          <a:srcRect/>
          <a:stretch>
            <a:fillRect/>
          </a:stretch>
        </p:blipFill>
        <p:spPr bwMode="auto">
          <a:xfrm>
            <a:off x="7640638" y="157163"/>
            <a:ext cx="1292225" cy="468312"/>
          </a:xfrm>
          <a:prstGeom prst="rect">
            <a:avLst/>
          </a:prstGeom>
          <a:noFill/>
          <a:ln w="9525">
            <a:noFill/>
            <a:miter lim="800000"/>
            <a:headEnd/>
            <a:tailEnd/>
          </a:ln>
        </p:spPr>
      </p:pic>
      <p:pic>
        <p:nvPicPr>
          <p:cNvPr id="13326" name="Picture 37" descr="red_confidential"/>
          <p:cNvPicPr>
            <a:picLocks noChangeAspect="1" noChangeArrowheads="1"/>
          </p:cNvPicPr>
          <p:nvPr userDrawn="1"/>
        </p:nvPicPr>
        <p:blipFill>
          <a:blip r:embed="rId15"/>
          <a:srcRect/>
          <a:stretch>
            <a:fillRect/>
          </a:stretch>
        </p:blipFill>
        <p:spPr bwMode="auto">
          <a:xfrm>
            <a:off x="7805738" y="763588"/>
            <a:ext cx="1338262" cy="2508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rtl="0" eaLnBrk="0" fontAlgn="base" hangingPunct="0">
        <a:spcBef>
          <a:spcPct val="0"/>
        </a:spcBef>
        <a:spcAft>
          <a:spcPct val="0"/>
        </a:spcAft>
        <a:defRPr kumimoji="1" sz="3000">
          <a:solidFill>
            <a:schemeClr val="tx2"/>
          </a:solidFill>
          <a:latin typeface="+mj-lt"/>
          <a:ea typeface="+mj-ea"/>
          <a:cs typeface="+mj-cs"/>
        </a:defRPr>
      </a:lvl1pPr>
      <a:lvl2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3000">
          <a:solidFill>
            <a:schemeClr val="tx2"/>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3000">
          <a:solidFill>
            <a:schemeClr val="tx2"/>
          </a:solidFill>
          <a:latin typeface="HGP創英角ｺﾞｼｯｸUB" pitchFamily="50" charset="-128"/>
          <a:ea typeface="HGP創英角ｺﾞｼｯｸUB" pitchFamily="50" charset="-128"/>
        </a:defRPr>
      </a:lvl9pPr>
    </p:titleStyle>
    <p:bodyStyle>
      <a:lvl1pPr marL="180975" indent="-180975" algn="l" rtl="0" eaLnBrk="0" fontAlgn="base" hangingPunct="0">
        <a:spcBef>
          <a:spcPct val="20000"/>
        </a:spcBef>
        <a:spcAft>
          <a:spcPct val="0"/>
        </a:spcAft>
        <a:buFont typeface="Wingdings" pitchFamily="2" charset="2"/>
        <a:buChar char=""/>
        <a:defRPr kumimoji="1" sz="2200" b="1">
          <a:solidFill>
            <a:schemeClr val="tx1"/>
          </a:solidFill>
          <a:latin typeface="+mn-lt"/>
          <a:ea typeface="+mn-ea"/>
          <a:cs typeface="+mn-cs"/>
        </a:defRPr>
      </a:lvl1pPr>
      <a:lvl2pPr marL="542925" indent="-182563" algn="l" rtl="0" eaLnBrk="0" fontAlgn="base" hangingPunct="0">
        <a:spcBef>
          <a:spcPct val="20000"/>
        </a:spcBef>
        <a:spcAft>
          <a:spcPct val="0"/>
        </a:spcAft>
        <a:buFont typeface="Wingdings" pitchFamily="2" charset="2"/>
        <a:buChar char="ü"/>
        <a:defRPr kumimoji="1" b="1">
          <a:solidFill>
            <a:schemeClr val="tx1"/>
          </a:solidFill>
          <a:latin typeface="+mn-lt"/>
          <a:ea typeface="+mn-ea"/>
        </a:defRPr>
      </a:lvl2pPr>
      <a:lvl3pPr marL="895350" indent="-173038" algn="l" rtl="0" eaLnBrk="0" fontAlgn="base" hangingPunct="0">
        <a:spcBef>
          <a:spcPct val="20000"/>
        </a:spcBef>
        <a:spcAft>
          <a:spcPct val="0"/>
        </a:spcAft>
        <a:buFont typeface="Wingdings" pitchFamily="2" charset="2"/>
        <a:buChar char="ü"/>
        <a:defRPr kumimoji="1">
          <a:solidFill>
            <a:schemeClr val="tx1"/>
          </a:solidFill>
          <a:latin typeface="HGPｺﾞｼｯｸE" pitchFamily="50" charset="-128"/>
          <a:ea typeface="+mn-ea"/>
        </a:defRPr>
      </a:lvl3pPr>
      <a:lvl4pPr marL="1662113" indent="-228600" algn="l" rtl="0" eaLnBrk="0" fontAlgn="base" hangingPunct="0">
        <a:spcBef>
          <a:spcPct val="20000"/>
        </a:spcBef>
        <a:spcAft>
          <a:spcPct val="0"/>
        </a:spcAft>
        <a:buChar char="–"/>
        <a:defRPr kumimoji="1" sz="2000">
          <a:solidFill>
            <a:schemeClr val="tx1"/>
          </a:solidFill>
          <a:latin typeface="HGPｺﾞｼｯｸE" pitchFamily="50" charset="-128"/>
          <a:ea typeface="+mn-ea"/>
        </a:defRPr>
      </a:lvl4pPr>
      <a:lvl5pPr marL="2070100" indent="-228600" algn="l" rtl="0" eaLnBrk="0" fontAlgn="base" hangingPunct="0">
        <a:spcBef>
          <a:spcPct val="20000"/>
        </a:spcBef>
        <a:spcAft>
          <a:spcPct val="0"/>
        </a:spcAft>
        <a:buChar char="»"/>
        <a:defRPr kumimoji="1" sz="2000">
          <a:solidFill>
            <a:schemeClr val="tx1"/>
          </a:solidFill>
          <a:latin typeface="HGPｺﾞｼｯｸE" pitchFamily="50" charset="-128"/>
          <a:ea typeface="+mn-ea"/>
        </a:defRPr>
      </a:lvl5pPr>
      <a:lvl6pPr marL="2527300" indent="-228600" algn="l" rtl="0" fontAlgn="base">
        <a:spcBef>
          <a:spcPct val="20000"/>
        </a:spcBef>
        <a:spcAft>
          <a:spcPct val="0"/>
        </a:spcAft>
        <a:buChar char="»"/>
        <a:defRPr kumimoji="1" sz="2000">
          <a:solidFill>
            <a:schemeClr val="tx1"/>
          </a:solidFill>
          <a:latin typeface="HGPｺﾞｼｯｸE" pitchFamily="50" charset="-128"/>
          <a:ea typeface="+mn-ea"/>
        </a:defRPr>
      </a:lvl6pPr>
      <a:lvl7pPr marL="2984500" indent="-228600" algn="l" rtl="0" fontAlgn="base">
        <a:spcBef>
          <a:spcPct val="20000"/>
        </a:spcBef>
        <a:spcAft>
          <a:spcPct val="0"/>
        </a:spcAft>
        <a:buChar char="»"/>
        <a:defRPr kumimoji="1" sz="2000">
          <a:solidFill>
            <a:schemeClr val="tx1"/>
          </a:solidFill>
          <a:latin typeface="HGPｺﾞｼｯｸE" pitchFamily="50" charset="-128"/>
          <a:ea typeface="+mn-ea"/>
        </a:defRPr>
      </a:lvl7pPr>
      <a:lvl8pPr marL="3441700" indent="-228600" algn="l" rtl="0" fontAlgn="base">
        <a:spcBef>
          <a:spcPct val="20000"/>
        </a:spcBef>
        <a:spcAft>
          <a:spcPct val="0"/>
        </a:spcAft>
        <a:buChar char="»"/>
        <a:defRPr kumimoji="1" sz="2000">
          <a:solidFill>
            <a:schemeClr val="tx1"/>
          </a:solidFill>
          <a:latin typeface="HGPｺﾞｼｯｸE" pitchFamily="50" charset="-128"/>
          <a:ea typeface="+mn-ea"/>
        </a:defRPr>
      </a:lvl8pPr>
      <a:lvl9pPr marL="3898900" indent="-228600" algn="l" rtl="0" fontAlgn="base">
        <a:spcBef>
          <a:spcPct val="20000"/>
        </a:spcBef>
        <a:spcAft>
          <a:spcPct val="0"/>
        </a:spcAft>
        <a:buChar char="»"/>
        <a:defRPr kumimoji="1" sz="2000">
          <a:solidFill>
            <a:schemeClr val="tx1"/>
          </a:solidFill>
          <a:latin typeface="HGPｺﾞｼｯｸE" pitchFamily="50" charset="-128"/>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Microsoft_Word_97-2003___1.doc"/><Relationship Id="rId3" Type="http://schemas.openxmlformats.org/officeDocument/2006/relationships/notesSlide" Target="../notesSlides/notesSlide1.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patcom@iee.org" TargetMode="External"/><Relationship Id="rId5" Type="http://schemas.openxmlformats.org/officeDocument/2006/relationships/hyperlink" Target="mailto:apurva.mody@ieee.org" TargetMode="External"/><Relationship Id="rId4" Type="http://schemas.openxmlformats.org/officeDocument/2006/relationships/hyperlink" Target="http://standards.ieee.org/guides/bylaws/sb-bylaws.pdf" TargetMode="External"/><Relationship Id="rId9" Type="http://schemas.openxmlformats.org/officeDocument/2006/relationships/image" Target="../media/image6.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2.xml"/><Relationship Id="rId4" Type="http://schemas.openxmlformats.org/officeDocument/2006/relationships/image" Target="../media/image10.wmf"/></Relationships>
</file>

<file path=ppt/slides/_rels/slide14.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10.wmf"/><Relationship Id="rId1" Type="http://schemas.openxmlformats.org/officeDocument/2006/relationships/slideLayout" Target="../slideLayouts/slideLayout2.xml"/><Relationship Id="rId4" Type="http://schemas.openxmlformats.org/officeDocument/2006/relationships/image" Target="../media/image9.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7.emf"/><Relationship Id="rId4" Type="http://schemas.openxmlformats.org/officeDocument/2006/relationships/package" Target="../embeddings/Microsoft_Excel_______1.xlsx"/></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07" name="Date Placeholder 3"/>
          <p:cNvSpPr>
            <a:spLocks noGrp="1"/>
          </p:cNvSpPr>
          <p:nvPr>
            <p:ph type="dt" sz="quarter" idx="10"/>
          </p:nvPr>
        </p:nvSpPr>
        <p:spPr>
          <a:xfrm>
            <a:off x="696913" y="332601"/>
            <a:ext cx="942566" cy="276999"/>
          </a:xfrm>
          <a:noFill/>
        </p:spPr>
        <p:txBody>
          <a:bodyPr/>
          <a:lstStyle/>
          <a:p>
            <a:pPr>
              <a:defRPr/>
            </a:pPr>
            <a:r>
              <a:rPr lang="en-US" altLang="ja-JP" dirty="0" smtClean="0"/>
              <a:t>July 2014</a:t>
            </a:r>
            <a:endParaRPr lang="en-US" altLang="ja-JP" dirty="0"/>
          </a:p>
        </p:txBody>
      </p:sp>
      <p:sp>
        <p:nvSpPr>
          <p:cNvPr id="30808" name="Footer Placeholder 4"/>
          <p:cNvSpPr>
            <a:spLocks noGrp="1"/>
          </p:cNvSpPr>
          <p:nvPr>
            <p:ph type="ftr" sz="quarter" idx="11"/>
          </p:nvPr>
        </p:nvSpPr>
        <p:spPr>
          <a:xfrm>
            <a:off x="5964238" y="6475413"/>
            <a:ext cx="2579687" cy="184150"/>
          </a:xfrm>
          <a:noFill/>
        </p:spPr>
        <p:txBody>
          <a:bodyPr/>
          <a:lstStyle/>
          <a:p>
            <a:r>
              <a:rPr lang="en-US" altLang="ja-JP" smtClean="0">
                <a:ea typeface="ＭＳ Ｐゴシック" charset="-128"/>
              </a:rPr>
              <a:t>Keat-Beng Toh, Hitachi Kokusai Electric</a:t>
            </a:r>
          </a:p>
        </p:txBody>
      </p:sp>
      <p:sp>
        <p:nvSpPr>
          <p:cNvPr id="30809" name="Slide Number Placeholder 5"/>
          <p:cNvSpPr>
            <a:spLocks noGrp="1"/>
          </p:cNvSpPr>
          <p:nvPr>
            <p:ph type="sldNum" sz="quarter" idx="12"/>
          </p:nvPr>
        </p:nvSpPr>
        <p:spPr>
          <a:xfrm>
            <a:off x="4344988" y="6475413"/>
            <a:ext cx="530225" cy="182562"/>
          </a:xfrm>
          <a:noFill/>
        </p:spPr>
        <p:txBody>
          <a:bodyPr/>
          <a:lstStyle/>
          <a:p>
            <a:r>
              <a:rPr lang="en-US" altLang="ja-JP" smtClean="0">
                <a:ea typeface="ＭＳ Ｐゴシック" charset="-128"/>
              </a:rPr>
              <a:t>Slide </a:t>
            </a:r>
            <a:fld id="{2043ACC0-8962-4A72-A091-C1C3C620BC7C}" type="slidenum">
              <a:rPr lang="en-US" altLang="ja-JP" smtClean="0">
                <a:ea typeface="ＭＳ Ｐゴシック" charset="-128"/>
              </a:rPr>
              <a:pPr/>
              <a:t>1</a:t>
            </a:fld>
            <a:endParaRPr lang="en-US" altLang="ja-JP" smtClean="0">
              <a:ea typeface="ＭＳ Ｐゴシック" charset="-128"/>
            </a:endParaRPr>
          </a:p>
        </p:txBody>
      </p:sp>
      <p:sp>
        <p:nvSpPr>
          <p:cNvPr id="30810" name="Rectangle 2"/>
          <p:cNvSpPr>
            <a:spLocks noGrp="1" noChangeArrowheads="1"/>
          </p:cNvSpPr>
          <p:nvPr>
            <p:ph type="title"/>
          </p:nvPr>
        </p:nvSpPr>
        <p:spPr>
          <a:xfrm>
            <a:off x="0" y="901473"/>
            <a:ext cx="9144000" cy="609600"/>
          </a:xfrm>
        </p:spPr>
        <p:txBody>
          <a:bodyPr/>
          <a:lstStyle/>
          <a:p>
            <a:pPr eaLnBrk="1" hangingPunct="1"/>
            <a:r>
              <a:rPr lang="en-US" altLang="ja-JP" dirty="0" smtClean="0">
                <a:ea typeface="ＭＳ Ｐゴシック" charset="-128"/>
              </a:rPr>
              <a:t>[Comment Resolution LB2 (CID 19) ]</a:t>
            </a:r>
          </a:p>
        </p:txBody>
      </p:sp>
      <p:sp>
        <p:nvSpPr>
          <p:cNvPr id="30811" name="Rectangle 6"/>
          <p:cNvSpPr>
            <a:spLocks noGrp="1" noChangeArrowheads="1"/>
          </p:cNvSpPr>
          <p:nvPr>
            <p:ph type="body" idx="1"/>
          </p:nvPr>
        </p:nvSpPr>
        <p:spPr>
          <a:xfrm>
            <a:off x="685800" y="1643277"/>
            <a:ext cx="7772400" cy="381000"/>
          </a:xfrm>
        </p:spPr>
        <p:txBody>
          <a:bodyPr/>
          <a:lstStyle/>
          <a:p>
            <a:pPr algn="ctr" eaLnBrk="1" hangingPunct="1">
              <a:buFontTx/>
              <a:buNone/>
            </a:pPr>
            <a:r>
              <a:rPr lang="en-US" altLang="ja-JP" sz="2000" dirty="0" smtClean="0">
                <a:ea typeface="ＭＳ Ｐゴシック" charset="-128"/>
              </a:rPr>
              <a:t>IEEE P802.22b Wireless RANs          Date:</a:t>
            </a:r>
            <a:r>
              <a:rPr lang="en-US" altLang="ja-JP" sz="2000" b="0" dirty="0" smtClean="0">
                <a:ea typeface="ＭＳ Ｐゴシック" charset="-128"/>
              </a:rPr>
              <a:t> </a:t>
            </a:r>
            <a:r>
              <a:rPr lang="en-US" altLang="ja-JP" sz="2000" b="0" dirty="0" smtClean="0">
                <a:ea typeface="ＭＳ Ｐゴシック" charset="-128"/>
              </a:rPr>
              <a:t>2014-7-16</a:t>
            </a:r>
            <a:endParaRPr lang="en-US" altLang="ja-JP" sz="2000" b="0" dirty="0" smtClean="0">
              <a:ea typeface="ＭＳ Ｐゴシック" charset="-128"/>
            </a:endParaRPr>
          </a:p>
        </p:txBody>
      </p:sp>
      <p:sp>
        <p:nvSpPr>
          <p:cNvPr id="30812" name="Rectangle 12"/>
          <p:cNvSpPr>
            <a:spLocks noChangeArrowheads="1"/>
          </p:cNvSpPr>
          <p:nvPr/>
        </p:nvSpPr>
        <p:spPr bwMode="auto">
          <a:xfrm>
            <a:off x="610519" y="1866291"/>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dirty="0">
                <a:solidFill>
                  <a:schemeClr val="tx1"/>
                </a:solidFill>
              </a:rPr>
              <a:t>Authors:</a:t>
            </a:r>
            <a:endParaRPr lang="en-US" altLang="ja-JP" sz="2000" b="0" dirty="0">
              <a:solidFill>
                <a:schemeClr val="tx1"/>
              </a:solidFill>
            </a:endParaRPr>
          </a:p>
        </p:txBody>
      </p:sp>
      <p:sp>
        <p:nvSpPr>
          <p:cNvPr id="30813" name="Text Box 13"/>
          <p:cNvSpPr txBox="1">
            <a:spLocks noChangeArrowheads="1"/>
          </p:cNvSpPr>
          <p:nvPr/>
        </p:nvSpPr>
        <p:spPr bwMode="auto">
          <a:xfrm>
            <a:off x="609600" y="4661055"/>
            <a:ext cx="8001000" cy="2001838"/>
          </a:xfrm>
          <a:prstGeom prst="rect">
            <a:avLst/>
          </a:prstGeom>
          <a:noFill/>
          <a:ln w="9525" algn="ctr">
            <a:noFill/>
            <a:miter lim="800000"/>
            <a:headEnd/>
            <a:tailEnd/>
          </a:ln>
        </p:spPr>
        <p:txBody>
          <a:bodyPr lIns="92075" tIns="46038" rIns="92075" bIns="46038">
            <a:spAutoFit/>
          </a:bodyPr>
          <a:lstStyle/>
          <a:p>
            <a:pPr eaLnBrk="0" hangingPunct="0"/>
            <a:r>
              <a:rPr lang="en-US" altLang="ja-JP" sz="900" dirty="0">
                <a:solidFill>
                  <a:schemeClr val="tx1"/>
                </a:solidFill>
              </a:rPr>
              <a:t>Notice:</a:t>
            </a:r>
            <a:r>
              <a:rPr lang="en-US" altLang="ja-JP" sz="900" b="0" dirty="0">
                <a:solidFill>
                  <a:schemeClr val="tx1"/>
                </a:solidFill>
              </a:rPr>
              <a:t> </a:t>
            </a:r>
            <a:r>
              <a:rPr lang="en-US" altLang="ja-JP" sz="800" b="0" dirty="0">
                <a:solidFill>
                  <a:schemeClr val="tx1"/>
                </a:solidFill>
              </a:rPr>
              <a:t>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ja-JP" sz="900" dirty="0">
              <a:solidFill>
                <a:schemeClr val="tx1"/>
              </a:solidFill>
            </a:endParaRPr>
          </a:p>
          <a:p>
            <a:pPr eaLnBrk="0" hangingPunct="0"/>
            <a:r>
              <a:rPr lang="en-US" altLang="ja-JP" sz="900" dirty="0">
                <a:solidFill>
                  <a:schemeClr val="tx1"/>
                </a:solidFill>
              </a:rPr>
              <a:t>Release:</a:t>
            </a:r>
            <a:r>
              <a:rPr lang="en-US" altLang="ja-JP" sz="900" b="0" dirty="0">
                <a:solidFill>
                  <a:schemeClr val="tx1"/>
                </a:solidFill>
              </a:rPr>
              <a:t> </a:t>
            </a:r>
            <a:r>
              <a:rPr lang="en-US" altLang="ja-JP" sz="800" b="0" dirty="0">
                <a:solidFill>
                  <a:schemeClr val="tx1"/>
                </a:solidFill>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eaLnBrk="0" hangingPunct="0"/>
            <a:endParaRPr lang="en-US" altLang="ja-JP" sz="900" dirty="0">
              <a:solidFill>
                <a:schemeClr val="tx1"/>
              </a:solidFill>
            </a:endParaRPr>
          </a:p>
          <a:p>
            <a:pPr eaLnBrk="0" hangingPunct="0"/>
            <a:r>
              <a:rPr lang="en-US" altLang="ja-JP" sz="900" dirty="0">
                <a:solidFill>
                  <a:schemeClr val="tx1"/>
                </a:solidFill>
              </a:rPr>
              <a:t>Patent Policy and Procedures:</a:t>
            </a:r>
            <a:r>
              <a:rPr lang="en-US" altLang="ja-JP" sz="900" b="0" dirty="0">
                <a:solidFill>
                  <a:schemeClr val="tx1"/>
                </a:solidFill>
              </a:rPr>
              <a:t> </a:t>
            </a:r>
            <a:r>
              <a:rPr lang="en-US" altLang="ja-JP" sz="800" b="0" dirty="0">
                <a:solidFill>
                  <a:schemeClr val="tx1"/>
                </a:solidFill>
              </a:rPr>
              <a:t>The contributor is familiar with the IEEE 802 Patent Policy and Procedures </a:t>
            </a:r>
            <a:r>
              <a:rPr lang="en-US" altLang="ja-JP" sz="800" dirty="0">
                <a:solidFill>
                  <a:schemeClr val="tx1"/>
                </a:solidFill>
                <a:hlinkClick r:id="rId4"/>
              </a:rPr>
              <a:t>http://standards.ieee.org/guides/bylaws/sb-bylaws.pdf</a:t>
            </a:r>
            <a:r>
              <a:rPr lang="en-US" altLang="ja-JP" sz="800" b="0" dirty="0">
                <a:solidFill>
                  <a:schemeClr val="tx1"/>
                </a:solidFill>
              </a:rPr>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eaLnBrk="0" hangingPunct="0"/>
            <a:r>
              <a:rPr lang="en-US" altLang="ja-JP" sz="800" dirty="0" err="1">
                <a:solidFill>
                  <a:schemeClr val="tx1"/>
                </a:solidFill>
              </a:rPr>
              <a:t>Apurva</a:t>
            </a:r>
            <a:r>
              <a:rPr lang="en-US" altLang="ja-JP" sz="800" dirty="0">
                <a:solidFill>
                  <a:schemeClr val="tx1"/>
                </a:solidFill>
              </a:rPr>
              <a:t> </a:t>
            </a:r>
            <a:r>
              <a:rPr lang="en-US" altLang="ja-JP" sz="800" dirty="0" err="1">
                <a:solidFill>
                  <a:schemeClr val="tx1"/>
                </a:solidFill>
              </a:rPr>
              <a:t>Mody</a:t>
            </a:r>
            <a:r>
              <a:rPr lang="en-US" altLang="ja-JP" sz="800" dirty="0">
                <a:solidFill>
                  <a:schemeClr val="tx1"/>
                </a:solidFill>
              </a:rPr>
              <a:t> &lt;</a:t>
            </a:r>
            <a:r>
              <a:rPr lang="en-US" altLang="ja-JP" sz="800" dirty="0">
                <a:solidFill>
                  <a:schemeClr val="tx1"/>
                </a:solidFill>
                <a:hlinkClick r:id="rId5"/>
              </a:rPr>
              <a:t>apurva.mody@ieee.org</a:t>
            </a:r>
            <a:r>
              <a:rPr lang="en-US" altLang="ja-JP" sz="800" dirty="0">
                <a:solidFill>
                  <a:schemeClr val="tx1"/>
                </a:solidFill>
              </a:rPr>
              <a:t>&gt; </a:t>
            </a:r>
            <a:r>
              <a:rPr lang="en-US" altLang="ja-JP" sz="800" b="0" dirty="0">
                <a:solidFill>
                  <a:schemeClr val="tx1"/>
                </a:solidFill>
              </a:rPr>
              <a:t>as early as possible, in written or electronic form, if patented technology (or technology under patent application) might be incorporated into a draft standard being developed within the IEEE 802.22 Working Group. </a:t>
            </a:r>
            <a:r>
              <a:rPr lang="en-US" altLang="ja-JP" sz="800" dirty="0">
                <a:solidFill>
                  <a:srgbClr val="003399"/>
                </a:solidFill>
              </a:rPr>
              <a:t>If you have questions, contact the IEEE Patent Committee Administrator at </a:t>
            </a:r>
            <a:r>
              <a:rPr lang="en-US" altLang="ja-JP" sz="800" dirty="0">
                <a:solidFill>
                  <a:srgbClr val="003399"/>
                </a:solidFill>
                <a:hlinkClick r:id="rId6"/>
              </a:rPr>
              <a:t>patcom@iee.org</a:t>
            </a:r>
            <a:r>
              <a:rPr lang="en-US" altLang="ja-JP" sz="800" dirty="0">
                <a:solidFill>
                  <a:srgbClr val="003399"/>
                </a:solidFill>
              </a:rPr>
              <a:t>.</a:t>
            </a:r>
            <a:endParaRPr lang="en-US" altLang="ja-JP" sz="800" dirty="0">
              <a:solidFill>
                <a:schemeClr val="tx1"/>
              </a:solidFill>
            </a:endParaRPr>
          </a:p>
          <a:p>
            <a:pPr eaLnBrk="0" hangingPunct="0">
              <a:spcBef>
                <a:spcPct val="50000"/>
              </a:spcBef>
            </a:pPr>
            <a:endParaRPr lang="en-US" altLang="ja-JP" sz="1000" dirty="0"/>
          </a:p>
        </p:txBody>
      </p:sp>
      <p:graphicFrame>
        <p:nvGraphicFramePr>
          <p:cNvPr id="30806" name="Object 86"/>
          <p:cNvGraphicFramePr>
            <a:graphicFrameLocks noChangeAspect="1"/>
          </p:cNvGraphicFramePr>
          <p:nvPr>
            <p:extLst>
              <p:ext uri="{D42A27DB-BD31-4B8C-83A1-F6EECF244321}">
                <p14:modId xmlns:p14="http://schemas.microsoft.com/office/powerpoint/2010/main" val="3042522824"/>
              </p:ext>
            </p:extLst>
          </p:nvPr>
        </p:nvGraphicFramePr>
        <p:xfrm>
          <a:off x="582613" y="2232025"/>
          <a:ext cx="7612062" cy="2613025"/>
        </p:xfrm>
        <a:graphic>
          <a:graphicData uri="http://schemas.openxmlformats.org/presentationml/2006/ole">
            <mc:AlternateContent xmlns:mc="http://schemas.openxmlformats.org/markup-compatibility/2006">
              <mc:Choice xmlns:v="urn:schemas-microsoft-com:vml" Requires="v">
                <p:oleObj spid="_x0000_s31182" name="Document" r:id="rId8" imgW="8142237" imgH="2801908" progId="Word.Document.8">
                  <p:embed/>
                </p:oleObj>
              </mc:Choice>
              <mc:Fallback>
                <p:oleObj name="Document" r:id="rId8" imgW="8142237" imgH="2801908" progId="Word.Document.8">
                  <p:embed/>
                  <p:pic>
                    <p:nvPicPr>
                      <p:cNvPr id="0" name="Picture 86"/>
                      <p:cNvPicPr>
                        <a:picLocks noChangeAspect="1" noChangeArrowheads="1"/>
                      </p:cNvPicPr>
                      <p:nvPr/>
                    </p:nvPicPr>
                    <p:blipFill>
                      <a:blip r:embed="rId9"/>
                      <a:srcRect/>
                      <a:stretch>
                        <a:fillRect/>
                      </a:stretch>
                    </p:blipFill>
                    <p:spPr bwMode="auto">
                      <a:xfrm>
                        <a:off x="582613" y="2232025"/>
                        <a:ext cx="7612062" cy="2613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96913" y="332601"/>
            <a:ext cx="942566" cy="276999"/>
          </a:xfrm>
        </p:spPr>
        <p:txBody>
          <a:bodyPr/>
          <a:lstStyle/>
          <a:p>
            <a:pPr>
              <a:defRPr/>
            </a:pPr>
            <a:r>
              <a:rPr lang="en-US" dirty="0" smtClean="0"/>
              <a:t>July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10</a:t>
            </a:fld>
            <a:endParaRPr lang="en-US"/>
          </a:p>
        </p:txBody>
      </p:sp>
      <p:sp>
        <p:nvSpPr>
          <p:cNvPr id="7" name="コンテンツ プレースホルダ 2"/>
          <p:cNvSpPr>
            <a:spLocks noGrp="1"/>
          </p:cNvSpPr>
          <p:nvPr>
            <p:ph idx="1"/>
          </p:nvPr>
        </p:nvSpPr>
        <p:spPr>
          <a:xfrm>
            <a:off x="685800" y="966046"/>
            <a:ext cx="7772400" cy="4551186"/>
          </a:xfrm>
        </p:spPr>
        <p:txBody>
          <a:bodyPr/>
          <a:lstStyle/>
          <a:p>
            <a:r>
              <a:rPr lang="en-US" altLang="ja-JP" dirty="0" smtClean="0"/>
              <a:t>Modify</a:t>
            </a:r>
            <a:r>
              <a:rPr kumimoji="1" lang="en-US" altLang="ja-JP" dirty="0" smtClean="0"/>
              <a:t> the </a:t>
            </a:r>
            <a:r>
              <a:rPr lang="en-US" altLang="ja-JP" dirty="0"/>
              <a:t>description text in the sub-clause </a:t>
            </a:r>
            <a:r>
              <a:rPr lang="en-US" altLang="ja-JP" dirty="0" smtClean="0"/>
              <a:t>7.24.1.2 </a:t>
            </a:r>
            <a:r>
              <a:rPr kumimoji="1" lang="en-US" altLang="ja-JP" dirty="0" smtClean="0"/>
              <a:t>as shown in the proposed text</a:t>
            </a:r>
          </a:p>
          <a:p>
            <a:pPr marL="0" indent="0">
              <a:buNone/>
            </a:pPr>
            <a:endParaRPr kumimoji="1" lang="en-US" altLang="ja-JP" dirty="0" smtClean="0"/>
          </a:p>
          <a:p>
            <a:pPr lvl="1"/>
            <a:r>
              <a:rPr lang="en-US" altLang="ja-JP" dirty="0" smtClean="0"/>
              <a:t>(original text</a:t>
            </a:r>
            <a:r>
              <a:rPr lang="en-US" altLang="ja-JP" dirty="0"/>
              <a:t>) </a:t>
            </a:r>
            <a:r>
              <a:rPr lang="en-US" altLang="ja-JP" dirty="0" smtClean="0"/>
              <a:t>In </a:t>
            </a:r>
            <a:r>
              <a:rPr lang="en-US" altLang="ja-JP" dirty="0"/>
              <a:t>this operation flow, the BS-CHU and CPE-CHU </a:t>
            </a:r>
            <a:r>
              <a:rPr lang="en-US" altLang="ja-JP" dirty="0" smtClean="0"/>
              <a:t>shall have </a:t>
            </a:r>
            <a:r>
              <a:rPr lang="en-US" altLang="ja-JP" dirty="0"/>
              <a:t>at least one operating channel to enable the exchange of management message between BS and CPE.</a:t>
            </a:r>
            <a:endParaRPr lang="en-US" altLang="ja-JP" dirty="0" smtClean="0"/>
          </a:p>
          <a:p>
            <a:pPr lvl="1"/>
            <a:endParaRPr kumimoji="1" lang="en-US" altLang="ja-JP" dirty="0" smtClean="0">
              <a:solidFill>
                <a:srgbClr val="3333FF"/>
              </a:solidFill>
            </a:endParaRPr>
          </a:p>
          <a:p>
            <a:pPr lvl="1"/>
            <a:r>
              <a:rPr kumimoji="1" lang="en-US" altLang="ja-JP" dirty="0" smtClean="0">
                <a:solidFill>
                  <a:srgbClr val="3333FF"/>
                </a:solidFill>
              </a:rPr>
              <a:t>(proposed text) </a:t>
            </a:r>
            <a:r>
              <a:rPr lang="en-US" altLang="ja-JP" dirty="0"/>
              <a:t>In this operation flow, the BS-CHU and CPE-CHU shall have at least one operating channel to enable the exchange of management message between </a:t>
            </a:r>
            <a:r>
              <a:rPr lang="en-US" altLang="ja-JP" dirty="0" smtClean="0">
                <a:solidFill>
                  <a:schemeClr val="accent2"/>
                </a:solidFill>
              </a:rPr>
              <a:t>A-BS</a:t>
            </a:r>
            <a:r>
              <a:rPr lang="en-US" altLang="ja-JP" dirty="0" smtClean="0"/>
              <a:t> </a:t>
            </a:r>
            <a:r>
              <a:rPr lang="en-US" altLang="ja-JP" dirty="0"/>
              <a:t>and </a:t>
            </a:r>
            <a:r>
              <a:rPr lang="en-US" altLang="ja-JP" dirty="0" smtClean="0">
                <a:solidFill>
                  <a:schemeClr val="accent2"/>
                </a:solidFill>
              </a:rPr>
              <a:t>A-CPE</a:t>
            </a:r>
            <a:r>
              <a:rPr lang="en-US" altLang="ja-JP" dirty="0"/>
              <a:t>.</a:t>
            </a:r>
          </a:p>
        </p:txBody>
      </p:sp>
    </p:spTree>
    <p:extLst>
      <p:ext uri="{BB962C8B-B14F-4D97-AF65-F5344CB8AC3E}">
        <p14:creationId xmlns:p14="http://schemas.microsoft.com/office/powerpoint/2010/main" val="35282856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96913" y="332601"/>
            <a:ext cx="942566" cy="276999"/>
          </a:xfrm>
        </p:spPr>
        <p:txBody>
          <a:bodyPr/>
          <a:lstStyle/>
          <a:p>
            <a:pPr>
              <a:defRPr/>
            </a:pPr>
            <a:r>
              <a:rPr lang="en-US" dirty="0" smtClean="0"/>
              <a:t>July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11</a:t>
            </a:fld>
            <a:endParaRPr lang="en-US"/>
          </a:p>
        </p:txBody>
      </p:sp>
      <p:sp>
        <p:nvSpPr>
          <p:cNvPr id="7" name="コンテンツ プレースホルダ 2"/>
          <p:cNvSpPr>
            <a:spLocks noGrp="1"/>
          </p:cNvSpPr>
          <p:nvPr>
            <p:ph idx="1"/>
          </p:nvPr>
        </p:nvSpPr>
        <p:spPr>
          <a:xfrm>
            <a:off x="685800" y="966046"/>
            <a:ext cx="7772400" cy="4551186"/>
          </a:xfrm>
        </p:spPr>
        <p:txBody>
          <a:bodyPr/>
          <a:lstStyle/>
          <a:p>
            <a:r>
              <a:rPr lang="en-US" altLang="ja-JP" dirty="0" smtClean="0"/>
              <a:t>Modify</a:t>
            </a:r>
            <a:r>
              <a:rPr kumimoji="1" lang="en-US" altLang="ja-JP" dirty="0" smtClean="0"/>
              <a:t> the </a:t>
            </a:r>
            <a:r>
              <a:rPr lang="en-US" altLang="ja-JP" dirty="0"/>
              <a:t>description text in the sub-clause </a:t>
            </a:r>
            <a:r>
              <a:rPr lang="en-US" altLang="ja-JP" dirty="0" smtClean="0"/>
              <a:t>7.24.1.3 </a:t>
            </a:r>
            <a:r>
              <a:rPr kumimoji="1" lang="en-US" altLang="ja-JP" dirty="0" smtClean="0"/>
              <a:t>as shown in the proposed text</a:t>
            </a:r>
          </a:p>
          <a:p>
            <a:pPr marL="0" indent="0">
              <a:buNone/>
            </a:pPr>
            <a:endParaRPr kumimoji="1" lang="en-US" altLang="ja-JP" dirty="0" smtClean="0"/>
          </a:p>
          <a:p>
            <a:pPr lvl="1"/>
            <a:r>
              <a:rPr lang="en-US" altLang="ja-JP" dirty="0" smtClean="0"/>
              <a:t>(original text</a:t>
            </a:r>
            <a:r>
              <a:rPr lang="en-US" altLang="ja-JP" dirty="0"/>
              <a:t>) </a:t>
            </a:r>
            <a:r>
              <a:rPr lang="en-US" altLang="ja-JP" dirty="0" smtClean="0"/>
              <a:t>When </a:t>
            </a:r>
            <a:r>
              <a:rPr lang="en-US" altLang="ja-JP" dirty="0"/>
              <a:t>the BS is operating under the multi-channel operation, the following procedure of stop </a:t>
            </a:r>
            <a:r>
              <a:rPr lang="en-US" altLang="ja-JP" dirty="0" smtClean="0"/>
              <a:t>operating channel </a:t>
            </a:r>
            <a:r>
              <a:rPr lang="en-US" altLang="ja-JP" dirty="0"/>
              <a:t>is performed on both BS and CPE to stop the operating channel which is requested by </a:t>
            </a:r>
            <a:r>
              <a:rPr lang="en-US" altLang="ja-JP" dirty="0" smtClean="0"/>
              <a:t>the BS</a:t>
            </a:r>
            <a:r>
              <a:rPr lang="en-US" altLang="ja-JP" dirty="0"/>
              <a:t>.</a:t>
            </a:r>
            <a:endParaRPr lang="en-US" altLang="ja-JP" dirty="0" smtClean="0"/>
          </a:p>
          <a:p>
            <a:pPr lvl="1"/>
            <a:endParaRPr kumimoji="1" lang="en-US" altLang="ja-JP" dirty="0" smtClean="0">
              <a:solidFill>
                <a:srgbClr val="3333FF"/>
              </a:solidFill>
            </a:endParaRPr>
          </a:p>
          <a:p>
            <a:pPr lvl="1"/>
            <a:r>
              <a:rPr kumimoji="1" lang="en-US" altLang="ja-JP" dirty="0" smtClean="0">
                <a:solidFill>
                  <a:srgbClr val="3333FF"/>
                </a:solidFill>
              </a:rPr>
              <a:t>(proposed text) </a:t>
            </a:r>
            <a:r>
              <a:rPr lang="en-US" altLang="ja-JP" dirty="0"/>
              <a:t>When the </a:t>
            </a:r>
            <a:r>
              <a:rPr lang="en-US" altLang="ja-JP" dirty="0" smtClean="0">
                <a:solidFill>
                  <a:schemeClr val="accent2"/>
                </a:solidFill>
              </a:rPr>
              <a:t>A-BS</a:t>
            </a:r>
            <a:r>
              <a:rPr lang="en-US" altLang="ja-JP" dirty="0" smtClean="0"/>
              <a:t> </a:t>
            </a:r>
            <a:r>
              <a:rPr lang="en-US" altLang="ja-JP" dirty="0"/>
              <a:t>is operating under the multi-channel operation, the following procedure of stop operating channel is performed on both </a:t>
            </a:r>
            <a:r>
              <a:rPr lang="en-US" altLang="ja-JP" dirty="0" smtClean="0">
                <a:solidFill>
                  <a:schemeClr val="accent2"/>
                </a:solidFill>
              </a:rPr>
              <a:t>A-BS</a:t>
            </a:r>
            <a:r>
              <a:rPr lang="en-US" altLang="ja-JP" dirty="0" smtClean="0"/>
              <a:t> </a:t>
            </a:r>
            <a:r>
              <a:rPr lang="en-US" altLang="ja-JP" dirty="0"/>
              <a:t>and </a:t>
            </a:r>
            <a:r>
              <a:rPr lang="en-US" altLang="ja-JP" dirty="0" smtClean="0">
                <a:solidFill>
                  <a:schemeClr val="accent2"/>
                </a:solidFill>
              </a:rPr>
              <a:t>A-CPE</a:t>
            </a:r>
            <a:r>
              <a:rPr lang="en-US" altLang="ja-JP" dirty="0" smtClean="0"/>
              <a:t> </a:t>
            </a:r>
            <a:r>
              <a:rPr lang="en-US" altLang="ja-JP" dirty="0"/>
              <a:t>to stop the operating channel which is requested by the </a:t>
            </a:r>
            <a:r>
              <a:rPr lang="en-US" altLang="ja-JP" dirty="0" smtClean="0">
                <a:solidFill>
                  <a:schemeClr val="accent2"/>
                </a:solidFill>
              </a:rPr>
              <a:t>A-BS</a:t>
            </a:r>
            <a:r>
              <a:rPr lang="en-US" altLang="ja-JP" dirty="0"/>
              <a:t>.</a:t>
            </a:r>
          </a:p>
        </p:txBody>
      </p:sp>
    </p:spTree>
    <p:extLst>
      <p:ext uri="{BB962C8B-B14F-4D97-AF65-F5344CB8AC3E}">
        <p14:creationId xmlns:p14="http://schemas.microsoft.com/office/powerpoint/2010/main" val="5236198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96913" y="332601"/>
            <a:ext cx="942566" cy="276999"/>
          </a:xfrm>
        </p:spPr>
        <p:txBody>
          <a:bodyPr/>
          <a:lstStyle/>
          <a:p>
            <a:pPr>
              <a:defRPr/>
            </a:pPr>
            <a:r>
              <a:rPr lang="en-US" dirty="0" smtClean="0"/>
              <a:t>July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12</a:t>
            </a:fld>
            <a:endParaRPr lang="en-US"/>
          </a:p>
        </p:txBody>
      </p:sp>
      <p:sp>
        <p:nvSpPr>
          <p:cNvPr id="7" name="コンテンツ プレースホルダ 2"/>
          <p:cNvSpPr>
            <a:spLocks noGrp="1"/>
          </p:cNvSpPr>
          <p:nvPr>
            <p:ph idx="1"/>
          </p:nvPr>
        </p:nvSpPr>
        <p:spPr>
          <a:xfrm>
            <a:off x="685800" y="966046"/>
            <a:ext cx="7772400" cy="4551186"/>
          </a:xfrm>
        </p:spPr>
        <p:txBody>
          <a:bodyPr/>
          <a:lstStyle/>
          <a:p>
            <a:r>
              <a:rPr lang="en-US" altLang="ja-JP" dirty="0" smtClean="0"/>
              <a:t>Modify</a:t>
            </a:r>
            <a:r>
              <a:rPr kumimoji="1" lang="en-US" altLang="ja-JP" dirty="0" smtClean="0"/>
              <a:t> the </a:t>
            </a:r>
            <a:r>
              <a:rPr lang="en-US" altLang="ja-JP" dirty="0"/>
              <a:t>description text in the sub-clause </a:t>
            </a:r>
            <a:r>
              <a:rPr lang="en-US" altLang="ja-JP" dirty="0" smtClean="0"/>
              <a:t>7.24.1.4 </a:t>
            </a:r>
            <a:r>
              <a:rPr kumimoji="1" lang="en-US" altLang="ja-JP" dirty="0" smtClean="0"/>
              <a:t>as shown in the proposed text</a:t>
            </a:r>
          </a:p>
          <a:p>
            <a:pPr marL="0" indent="0">
              <a:buNone/>
            </a:pPr>
            <a:endParaRPr kumimoji="1" lang="en-US" altLang="ja-JP" dirty="0" smtClean="0"/>
          </a:p>
          <a:p>
            <a:pPr lvl="1"/>
            <a:r>
              <a:rPr lang="en-US" altLang="ja-JP" dirty="0" smtClean="0"/>
              <a:t>(original text</a:t>
            </a:r>
            <a:r>
              <a:rPr lang="en-US" altLang="ja-JP" dirty="0"/>
              <a:t>) When the BS is operating under the multi-channel operation, the following procedure of switch </a:t>
            </a:r>
            <a:r>
              <a:rPr lang="en-US" altLang="ja-JP" dirty="0" smtClean="0"/>
              <a:t>operating channel </a:t>
            </a:r>
            <a:r>
              <a:rPr lang="en-US" altLang="ja-JP" dirty="0"/>
              <a:t>is performed on both BS and CPE to switch the operating channel which is requested </a:t>
            </a:r>
            <a:r>
              <a:rPr lang="en-US" altLang="ja-JP" dirty="0" smtClean="0"/>
              <a:t>by the </a:t>
            </a:r>
            <a:r>
              <a:rPr lang="en-US" altLang="ja-JP" dirty="0"/>
              <a:t>BS</a:t>
            </a:r>
            <a:r>
              <a:rPr lang="en-US" altLang="ja-JP" dirty="0" smtClean="0"/>
              <a:t>.</a:t>
            </a:r>
          </a:p>
          <a:p>
            <a:pPr marL="457200" lvl="1" indent="0">
              <a:buNone/>
            </a:pPr>
            <a:endParaRPr kumimoji="1" lang="en-US" altLang="ja-JP" dirty="0" smtClean="0">
              <a:solidFill>
                <a:srgbClr val="3333FF"/>
              </a:solidFill>
            </a:endParaRPr>
          </a:p>
          <a:p>
            <a:pPr lvl="1"/>
            <a:r>
              <a:rPr kumimoji="1" lang="en-US" altLang="ja-JP" dirty="0" smtClean="0">
                <a:solidFill>
                  <a:srgbClr val="3333FF"/>
                </a:solidFill>
              </a:rPr>
              <a:t>(proposed text) </a:t>
            </a:r>
            <a:r>
              <a:rPr lang="en-US" altLang="ja-JP" dirty="0"/>
              <a:t>When the </a:t>
            </a:r>
            <a:r>
              <a:rPr lang="en-US" altLang="ja-JP" dirty="0" smtClean="0">
                <a:solidFill>
                  <a:schemeClr val="accent2"/>
                </a:solidFill>
              </a:rPr>
              <a:t>A-BS</a:t>
            </a:r>
            <a:r>
              <a:rPr lang="en-US" altLang="ja-JP" dirty="0" smtClean="0"/>
              <a:t> </a:t>
            </a:r>
            <a:r>
              <a:rPr lang="en-US" altLang="ja-JP" dirty="0"/>
              <a:t>is operating under the multi-channel operation, the following procedure of switch operating channel is performed on both </a:t>
            </a:r>
            <a:r>
              <a:rPr lang="en-US" altLang="ja-JP" dirty="0" smtClean="0">
                <a:solidFill>
                  <a:schemeClr val="accent2"/>
                </a:solidFill>
              </a:rPr>
              <a:t>A-BS</a:t>
            </a:r>
            <a:r>
              <a:rPr lang="en-US" altLang="ja-JP" dirty="0" smtClean="0"/>
              <a:t> </a:t>
            </a:r>
            <a:r>
              <a:rPr lang="en-US" altLang="ja-JP" dirty="0"/>
              <a:t>and </a:t>
            </a:r>
            <a:r>
              <a:rPr lang="en-US" altLang="ja-JP" dirty="0" smtClean="0">
                <a:solidFill>
                  <a:schemeClr val="accent2"/>
                </a:solidFill>
              </a:rPr>
              <a:t>A-CPE</a:t>
            </a:r>
            <a:r>
              <a:rPr lang="en-US" altLang="ja-JP" dirty="0" smtClean="0"/>
              <a:t> </a:t>
            </a:r>
            <a:r>
              <a:rPr lang="en-US" altLang="ja-JP" dirty="0"/>
              <a:t>to switch the operating channel which is requested by the </a:t>
            </a:r>
            <a:r>
              <a:rPr lang="en-US" altLang="ja-JP" dirty="0" smtClean="0">
                <a:solidFill>
                  <a:schemeClr val="accent2"/>
                </a:solidFill>
              </a:rPr>
              <a:t>A-BS</a:t>
            </a:r>
            <a:r>
              <a:rPr lang="en-US" altLang="ja-JP" dirty="0"/>
              <a:t>.</a:t>
            </a:r>
          </a:p>
        </p:txBody>
      </p:sp>
    </p:spTree>
    <p:extLst>
      <p:ext uri="{BB962C8B-B14F-4D97-AF65-F5344CB8AC3E}">
        <p14:creationId xmlns:p14="http://schemas.microsoft.com/office/powerpoint/2010/main" val="409816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July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13</a:t>
            </a:fld>
            <a:endParaRPr lang="en-US"/>
          </a:p>
        </p:txBody>
      </p:sp>
      <p:grpSp>
        <p:nvGrpSpPr>
          <p:cNvPr id="7" name="グループ化 6"/>
          <p:cNvGrpSpPr/>
          <p:nvPr/>
        </p:nvGrpSpPr>
        <p:grpSpPr>
          <a:xfrm>
            <a:off x="1637510" y="2567781"/>
            <a:ext cx="5616654" cy="2838450"/>
            <a:chOff x="764704" y="622300"/>
            <a:chExt cx="5616654" cy="2838450"/>
          </a:xfrm>
        </p:grpSpPr>
        <p:sp>
          <p:nvSpPr>
            <p:cNvPr id="8" name="Line 7"/>
            <p:cNvSpPr>
              <a:spLocks noChangeShapeType="1"/>
            </p:cNvSpPr>
            <p:nvPr/>
          </p:nvSpPr>
          <p:spPr bwMode="auto">
            <a:xfrm flipH="1">
              <a:off x="1420813" y="2624138"/>
              <a:ext cx="333375" cy="390525"/>
            </a:xfrm>
            <a:prstGeom prst="line">
              <a:avLst/>
            </a:prstGeom>
            <a:noFill/>
            <a:ln w="50800">
              <a:solidFill>
                <a:schemeClr val="accent2"/>
              </a:solidFill>
              <a:round/>
              <a:headEnd/>
              <a:tailEnd/>
            </a:ln>
          </p:spPr>
          <p:txBody>
            <a:bodyPr/>
            <a:lstStyle/>
            <a:p>
              <a:endParaRPr lang="ja-JP" altLang="en-US"/>
            </a:p>
          </p:txBody>
        </p:sp>
        <p:sp>
          <p:nvSpPr>
            <p:cNvPr id="9" name="Oval 4"/>
            <p:cNvSpPr>
              <a:spLocks noChangeArrowheads="1"/>
            </p:cNvSpPr>
            <p:nvPr/>
          </p:nvSpPr>
          <p:spPr bwMode="auto">
            <a:xfrm>
              <a:off x="1625600" y="1425575"/>
              <a:ext cx="4070350" cy="1225550"/>
            </a:xfrm>
            <a:prstGeom prst="ellipse">
              <a:avLst/>
            </a:prstGeom>
            <a:gradFill rotWithShape="1">
              <a:gsLst>
                <a:gs pos="0">
                  <a:schemeClr val="accent1">
                    <a:gamma/>
                    <a:tint val="0"/>
                    <a:invGamma/>
                  </a:schemeClr>
                </a:gs>
                <a:gs pos="100000">
                  <a:schemeClr val="accent1"/>
                </a:gs>
              </a:gsLst>
              <a:path path="shape">
                <a:fillToRect l="50000" t="50000" r="50000" b="50000"/>
              </a:path>
            </a:gradFill>
            <a:ln w="12700">
              <a:solidFill>
                <a:srgbClr val="00CCFF"/>
              </a:solidFill>
              <a:prstDash val="lgDash"/>
              <a:round/>
              <a:headEnd/>
              <a:tailEnd/>
            </a:ln>
            <a:effectLst/>
            <a:extLst/>
          </p:spPr>
          <p:txBody>
            <a:bodyPr wrap="none" anchor="ctr"/>
            <a:lstStyle/>
            <a:p>
              <a:pPr algn="ctr">
                <a:defRPr/>
              </a:pPr>
              <a:endParaRPr lang="ja-JP" altLang="ja-JP" sz="1600">
                <a:latin typeface="Arial" pitchFamily="34" charset="0"/>
                <a:ea typeface="ＭＳ Ｐゴシック" pitchFamily="50" charset="-128"/>
                <a:cs typeface="ＭＳ Ｐゴシック" pitchFamily="50" charset="-128"/>
              </a:endParaRPr>
            </a:p>
          </p:txBody>
        </p:sp>
        <p:pic>
          <p:nvPicPr>
            <p:cNvPr id="10" name="Picture 30" descr="b1-a003"/>
            <p:cNvPicPr>
              <a:picLocks noChangeAspect="1" noChangeArrowheads="1"/>
            </p:cNvPicPr>
            <p:nvPr/>
          </p:nvPicPr>
          <p:blipFill>
            <a:blip r:embed="rId2"/>
            <a:srcRect/>
            <a:stretch>
              <a:fillRect/>
            </a:stretch>
          </p:blipFill>
          <p:spPr bwMode="auto">
            <a:xfrm>
              <a:off x="3065463" y="715963"/>
              <a:ext cx="965200" cy="1455737"/>
            </a:xfrm>
            <a:prstGeom prst="rect">
              <a:avLst/>
            </a:prstGeom>
            <a:noFill/>
            <a:ln w="9525">
              <a:noFill/>
              <a:miter lim="800000"/>
              <a:headEnd/>
              <a:tailEnd/>
            </a:ln>
          </p:spPr>
        </p:pic>
        <p:sp>
          <p:nvSpPr>
            <p:cNvPr id="11" name="Text Box 35"/>
            <p:cNvSpPr txBox="1">
              <a:spLocks noChangeArrowheads="1"/>
            </p:cNvSpPr>
            <p:nvPr/>
          </p:nvSpPr>
          <p:spPr bwMode="auto">
            <a:xfrm>
              <a:off x="3347002" y="2225675"/>
              <a:ext cx="514046" cy="268032"/>
            </a:xfrm>
            <a:prstGeom prst="rect">
              <a:avLst/>
            </a:prstGeom>
            <a:noFill/>
            <a:ln w="9525">
              <a:noFill/>
              <a:miter lim="800000"/>
              <a:headEnd/>
              <a:tailEnd/>
            </a:ln>
          </p:spPr>
          <p:txBody>
            <a:bodyPr wrap="none" lIns="18000" tIns="10800" rIns="18000" bIns="10800">
              <a:spAutoFit/>
            </a:bodyPr>
            <a:lstStyle/>
            <a:p>
              <a:r>
                <a:rPr lang="en-US" altLang="ja-JP" sz="1600" dirty="0" smtClean="0"/>
                <a:t>A-BS</a:t>
              </a:r>
              <a:endParaRPr lang="ja-JP" altLang="ja-JP" sz="1600" dirty="0"/>
            </a:p>
          </p:txBody>
        </p:sp>
        <p:sp>
          <p:nvSpPr>
            <p:cNvPr id="12" name="Line 37"/>
            <p:cNvSpPr>
              <a:spLocks noChangeShapeType="1"/>
            </p:cNvSpPr>
            <p:nvPr/>
          </p:nvSpPr>
          <p:spPr bwMode="auto">
            <a:xfrm flipH="1">
              <a:off x="2225675" y="1987550"/>
              <a:ext cx="947738" cy="393700"/>
            </a:xfrm>
            <a:prstGeom prst="line">
              <a:avLst/>
            </a:prstGeom>
            <a:noFill/>
            <a:ln w="50800">
              <a:solidFill>
                <a:schemeClr val="accent2"/>
              </a:solidFill>
              <a:round/>
              <a:headEnd/>
              <a:tailEnd/>
            </a:ln>
          </p:spPr>
          <p:txBody>
            <a:bodyPr/>
            <a:lstStyle/>
            <a:p>
              <a:endParaRPr lang="ja-JP" altLang="en-US"/>
            </a:p>
          </p:txBody>
        </p:sp>
        <p:sp>
          <p:nvSpPr>
            <p:cNvPr id="13" name="Text Box 43"/>
            <p:cNvSpPr txBox="1">
              <a:spLocks noChangeArrowheads="1"/>
            </p:cNvSpPr>
            <p:nvPr/>
          </p:nvSpPr>
          <p:spPr bwMode="auto">
            <a:xfrm>
              <a:off x="5548313" y="1601788"/>
              <a:ext cx="833045" cy="268032"/>
            </a:xfrm>
            <a:prstGeom prst="rect">
              <a:avLst/>
            </a:prstGeom>
            <a:noFill/>
            <a:ln w="9525">
              <a:noFill/>
              <a:miter lim="800000"/>
              <a:headEnd/>
              <a:tailEnd/>
            </a:ln>
          </p:spPr>
          <p:txBody>
            <a:bodyPr wrap="none" lIns="18000" tIns="10800" rIns="18000" bIns="10800">
              <a:spAutoFit/>
            </a:bodyPr>
            <a:lstStyle/>
            <a:p>
              <a:r>
                <a:rPr lang="en-US" altLang="ja-JP" sz="1600" dirty="0" smtClean="0"/>
                <a:t>A-CPE </a:t>
              </a:r>
              <a:r>
                <a:rPr lang="en-US" altLang="ja-JP" sz="1600" dirty="0"/>
                <a:t>1</a:t>
              </a:r>
              <a:endParaRPr lang="ja-JP" altLang="ja-JP" sz="1600" dirty="0"/>
            </a:p>
          </p:txBody>
        </p:sp>
        <p:sp>
          <p:nvSpPr>
            <p:cNvPr id="14" name="Cloud"/>
            <p:cNvSpPr>
              <a:spLocks noChangeAspect="1" noEditPoints="1" noChangeArrowheads="1"/>
            </p:cNvSpPr>
            <p:nvPr/>
          </p:nvSpPr>
          <p:spPr bwMode="auto">
            <a:xfrm>
              <a:off x="1260475" y="2185988"/>
              <a:ext cx="965200" cy="5969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p:spPr>
          <p:txBody>
            <a:bodyPr/>
            <a:lstStyle/>
            <a:p>
              <a:endParaRPr lang="ja-JP" altLang="en-US"/>
            </a:p>
          </p:txBody>
        </p:sp>
        <p:sp>
          <p:nvSpPr>
            <p:cNvPr id="15" name="Line 66"/>
            <p:cNvSpPr>
              <a:spLocks noChangeShapeType="1"/>
            </p:cNvSpPr>
            <p:nvPr/>
          </p:nvSpPr>
          <p:spPr bwMode="auto">
            <a:xfrm flipH="1" flipV="1">
              <a:off x="3779838" y="792163"/>
              <a:ext cx="1390650" cy="411162"/>
            </a:xfrm>
            <a:prstGeom prst="line">
              <a:avLst/>
            </a:prstGeom>
            <a:noFill/>
            <a:ln w="44450">
              <a:solidFill>
                <a:srgbClr val="FF66FF"/>
              </a:solidFill>
              <a:round/>
              <a:headEnd type="stealth" w="lg" len="lg"/>
              <a:tailEnd type="stealth" w="lg" len="lg"/>
            </a:ln>
          </p:spPr>
          <p:txBody>
            <a:bodyPr wrap="none" anchor="ctr"/>
            <a:lstStyle/>
            <a:p>
              <a:endParaRPr lang="ja-JP" altLang="en-US"/>
            </a:p>
          </p:txBody>
        </p:sp>
        <p:grpSp>
          <p:nvGrpSpPr>
            <p:cNvPr id="16" name="Group 49"/>
            <p:cNvGrpSpPr>
              <a:grpSpLocks/>
            </p:cNvGrpSpPr>
            <p:nvPr/>
          </p:nvGrpSpPr>
          <p:grpSpPr bwMode="auto">
            <a:xfrm>
              <a:off x="5113338" y="1349375"/>
              <a:ext cx="358775" cy="531813"/>
              <a:chOff x="4269" y="3384"/>
              <a:chExt cx="274" cy="406"/>
            </a:xfrm>
          </p:grpSpPr>
          <p:pic>
            <p:nvPicPr>
              <p:cNvPr id="53" name="Picture 50" descr="MC900424760[1]"/>
              <p:cNvPicPr>
                <a:picLocks noChangeAspect="1" noChangeArrowheads="1"/>
              </p:cNvPicPr>
              <p:nvPr/>
            </p:nvPicPr>
            <p:blipFill>
              <a:blip r:embed="rId3"/>
              <a:srcRect/>
              <a:stretch>
                <a:fillRect/>
              </a:stretch>
            </p:blipFill>
            <p:spPr bwMode="auto">
              <a:xfrm>
                <a:off x="4269" y="3490"/>
                <a:ext cx="274" cy="300"/>
              </a:xfrm>
              <a:prstGeom prst="rect">
                <a:avLst/>
              </a:prstGeom>
              <a:noFill/>
              <a:ln w="9525">
                <a:noFill/>
                <a:miter lim="800000"/>
                <a:headEnd/>
                <a:tailEnd/>
              </a:ln>
            </p:spPr>
          </p:pic>
          <p:grpSp>
            <p:nvGrpSpPr>
              <p:cNvPr id="54" name="Group 51"/>
              <p:cNvGrpSpPr>
                <a:grpSpLocks/>
              </p:cNvGrpSpPr>
              <p:nvPr/>
            </p:nvGrpSpPr>
            <p:grpSpPr bwMode="auto">
              <a:xfrm>
                <a:off x="4418" y="3384"/>
                <a:ext cx="67" cy="142"/>
                <a:chOff x="-78" y="2379"/>
                <a:chExt cx="66" cy="141"/>
              </a:xfrm>
            </p:grpSpPr>
            <p:sp>
              <p:nvSpPr>
                <p:cNvPr id="55" name="AutoShape 52"/>
                <p:cNvSpPr>
                  <a:spLocks noChangeArrowheads="1"/>
                </p:cNvSpPr>
                <p:nvPr/>
              </p:nvSpPr>
              <p:spPr bwMode="auto">
                <a:xfrm>
                  <a:off x="-78" y="2379"/>
                  <a:ext cx="66" cy="60"/>
                </a:xfrm>
                <a:prstGeom prst="flowChartMerge">
                  <a:avLst/>
                </a:prstGeom>
                <a:noFill/>
                <a:ln w="19050" algn="ctr">
                  <a:solidFill>
                    <a:schemeClr val="tx1"/>
                  </a:solidFill>
                  <a:miter lim="800000"/>
                  <a:headEnd/>
                  <a:tailEnd/>
                </a:ln>
              </p:spPr>
              <p:txBody>
                <a:bodyPr wrap="none" anchor="ctr"/>
                <a:lstStyle/>
                <a:p>
                  <a:pPr algn="ctr"/>
                  <a:endParaRPr lang="ja-JP" altLang="ja-JP" sz="1600"/>
                </a:p>
              </p:txBody>
            </p:sp>
            <p:sp>
              <p:nvSpPr>
                <p:cNvPr id="56" name="Line 53"/>
                <p:cNvSpPr>
                  <a:spLocks noChangeShapeType="1"/>
                </p:cNvSpPr>
                <p:nvPr/>
              </p:nvSpPr>
              <p:spPr bwMode="auto">
                <a:xfrm>
                  <a:off x="-43" y="2380"/>
                  <a:ext cx="0" cy="140"/>
                </a:xfrm>
                <a:prstGeom prst="line">
                  <a:avLst/>
                </a:prstGeom>
                <a:noFill/>
                <a:ln w="19050">
                  <a:solidFill>
                    <a:schemeClr val="tx1"/>
                  </a:solidFill>
                  <a:round/>
                  <a:headEnd/>
                  <a:tailEnd/>
                </a:ln>
              </p:spPr>
              <p:txBody>
                <a:bodyPr wrap="none" anchor="ctr"/>
                <a:lstStyle/>
                <a:p>
                  <a:endParaRPr lang="ja-JP" altLang="en-US"/>
                </a:p>
              </p:txBody>
            </p:sp>
          </p:grpSp>
        </p:grpSp>
        <p:grpSp>
          <p:nvGrpSpPr>
            <p:cNvPr id="17" name="Group 49"/>
            <p:cNvGrpSpPr>
              <a:grpSpLocks/>
            </p:cNvGrpSpPr>
            <p:nvPr/>
          </p:nvGrpSpPr>
          <p:grpSpPr bwMode="auto">
            <a:xfrm>
              <a:off x="2635250" y="2171700"/>
              <a:ext cx="358775" cy="531813"/>
              <a:chOff x="4269" y="3384"/>
              <a:chExt cx="274" cy="406"/>
            </a:xfrm>
          </p:grpSpPr>
          <p:pic>
            <p:nvPicPr>
              <p:cNvPr id="49" name="Picture 50" descr="MC900424760[1]"/>
              <p:cNvPicPr>
                <a:picLocks noChangeAspect="1" noChangeArrowheads="1"/>
              </p:cNvPicPr>
              <p:nvPr/>
            </p:nvPicPr>
            <p:blipFill>
              <a:blip r:embed="rId3"/>
              <a:srcRect/>
              <a:stretch>
                <a:fillRect/>
              </a:stretch>
            </p:blipFill>
            <p:spPr bwMode="auto">
              <a:xfrm>
                <a:off x="4269" y="3490"/>
                <a:ext cx="274" cy="300"/>
              </a:xfrm>
              <a:prstGeom prst="rect">
                <a:avLst/>
              </a:prstGeom>
              <a:noFill/>
              <a:ln w="9525">
                <a:noFill/>
                <a:miter lim="800000"/>
                <a:headEnd/>
                <a:tailEnd/>
              </a:ln>
            </p:spPr>
          </p:pic>
          <p:grpSp>
            <p:nvGrpSpPr>
              <p:cNvPr id="50" name="Group 51"/>
              <p:cNvGrpSpPr>
                <a:grpSpLocks/>
              </p:cNvGrpSpPr>
              <p:nvPr/>
            </p:nvGrpSpPr>
            <p:grpSpPr bwMode="auto">
              <a:xfrm>
                <a:off x="4418" y="3384"/>
                <a:ext cx="67" cy="142"/>
                <a:chOff x="-78" y="2379"/>
                <a:chExt cx="66" cy="141"/>
              </a:xfrm>
            </p:grpSpPr>
            <p:sp>
              <p:nvSpPr>
                <p:cNvPr id="51" name="AutoShape 52"/>
                <p:cNvSpPr>
                  <a:spLocks noChangeArrowheads="1"/>
                </p:cNvSpPr>
                <p:nvPr/>
              </p:nvSpPr>
              <p:spPr bwMode="auto">
                <a:xfrm>
                  <a:off x="-78" y="2379"/>
                  <a:ext cx="66" cy="60"/>
                </a:xfrm>
                <a:prstGeom prst="flowChartMerge">
                  <a:avLst/>
                </a:prstGeom>
                <a:noFill/>
                <a:ln w="19050" algn="ctr">
                  <a:solidFill>
                    <a:schemeClr val="tx1"/>
                  </a:solidFill>
                  <a:miter lim="800000"/>
                  <a:headEnd/>
                  <a:tailEnd/>
                </a:ln>
              </p:spPr>
              <p:txBody>
                <a:bodyPr wrap="none" anchor="ctr"/>
                <a:lstStyle/>
                <a:p>
                  <a:pPr algn="ctr"/>
                  <a:endParaRPr lang="ja-JP" altLang="ja-JP" sz="1600"/>
                </a:p>
              </p:txBody>
            </p:sp>
            <p:sp>
              <p:nvSpPr>
                <p:cNvPr id="52" name="Line 53"/>
                <p:cNvSpPr>
                  <a:spLocks noChangeShapeType="1"/>
                </p:cNvSpPr>
                <p:nvPr/>
              </p:nvSpPr>
              <p:spPr bwMode="auto">
                <a:xfrm>
                  <a:off x="-43" y="2380"/>
                  <a:ext cx="0" cy="140"/>
                </a:xfrm>
                <a:prstGeom prst="line">
                  <a:avLst/>
                </a:prstGeom>
                <a:noFill/>
                <a:ln w="19050">
                  <a:solidFill>
                    <a:schemeClr val="tx1"/>
                  </a:solidFill>
                  <a:round/>
                  <a:headEnd/>
                  <a:tailEnd/>
                </a:ln>
              </p:spPr>
              <p:txBody>
                <a:bodyPr wrap="none" anchor="ctr"/>
                <a:lstStyle/>
                <a:p>
                  <a:endParaRPr lang="ja-JP" altLang="en-US"/>
                </a:p>
              </p:txBody>
            </p:sp>
          </p:grpSp>
        </p:grpSp>
        <p:grpSp>
          <p:nvGrpSpPr>
            <p:cNvPr id="18" name="Group 49"/>
            <p:cNvGrpSpPr>
              <a:grpSpLocks/>
            </p:cNvGrpSpPr>
            <p:nvPr/>
          </p:nvGrpSpPr>
          <p:grpSpPr bwMode="auto">
            <a:xfrm>
              <a:off x="1695450" y="1455738"/>
              <a:ext cx="357188" cy="531812"/>
              <a:chOff x="4269" y="3384"/>
              <a:chExt cx="274" cy="406"/>
            </a:xfrm>
          </p:grpSpPr>
          <p:pic>
            <p:nvPicPr>
              <p:cNvPr id="45" name="Picture 50" descr="MC900424760[1]"/>
              <p:cNvPicPr>
                <a:picLocks noChangeAspect="1" noChangeArrowheads="1"/>
              </p:cNvPicPr>
              <p:nvPr/>
            </p:nvPicPr>
            <p:blipFill>
              <a:blip r:embed="rId3"/>
              <a:srcRect/>
              <a:stretch>
                <a:fillRect/>
              </a:stretch>
            </p:blipFill>
            <p:spPr bwMode="auto">
              <a:xfrm>
                <a:off x="4269" y="3490"/>
                <a:ext cx="274" cy="300"/>
              </a:xfrm>
              <a:prstGeom prst="rect">
                <a:avLst/>
              </a:prstGeom>
              <a:noFill/>
              <a:ln w="9525">
                <a:noFill/>
                <a:miter lim="800000"/>
                <a:headEnd/>
                <a:tailEnd/>
              </a:ln>
            </p:spPr>
          </p:pic>
          <p:grpSp>
            <p:nvGrpSpPr>
              <p:cNvPr id="46" name="Group 51"/>
              <p:cNvGrpSpPr>
                <a:grpSpLocks/>
              </p:cNvGrpSpPr>
              <p:nvPr/>
            </p:nvGrpSpPr>
            <p:grpSpPr bwMode="auto">
              <a:xfrm>
                <a:off x="4418" y="3384"/>
                <a:ext cx="67" cy="142"/>
                <a:chOff x="-78" y="2379"/>
                <a:chExt cx="66" cy="141"/>
              </a:xfrm>
            </p:grpSpPr>
            <p:sp>
              <p:nvSpPr>
                <p:cNvPr id="47" name="AutoShape 52"/>
                <p:cNvSpPr>
                  <a:spLocks noChangeArrowheads="1"/>
                </p:cNvSpPr>
                <p:nvPr/>
              </p:nvSpPr>
              <p:spPr bwMode="auto">
                <a:xfrm>
                  <a:off x="-78" y="2379"/>
                  <a:ext cx="66" cy="60"/>
                </a:xfrm>
                <a:prstGeom prst="flowChartMerge">
                  <a:avLst/>
                </a:prstGeom>
                <a:noFill/>
                <a:ln w="19050" algn="ctr">
                  <a:solidFill>
                    <a:schemeClr val="tx1"/>
                  </a:solidFill>
                  <a:miter lim="800000"/>
                  <a:headEnd/>
                  <a:tailEnd/>
                </a:ln>
              </p:spPr>
              <p:txBody>
                <a:bodyPr wrap="none" anchor="ctr"/>
                <a:lstStyle/>
                <a:p>
                  <a:pPr algn="ctr"/>
                  <a:endParaRPr lang="ja-JP" altLang="ja-JP" sz="1600"/>
                </a:p>
              </p:txBody>
            </p:sp>
            <p:sp>
              <p:nvSpPr>
                <p:cNvPr id="48" name="Line 53"/>
                <p:cNvSpPr>
                  <a:spLocks noChangeShapeType="1"/>
                </p:cNvSpPr>
                <p:nvPr/>
              </p:nvSpPr>
              <p:spPr bwMode="auto">
                <a:xfrm>
                  <a:off x="-43" y="2380"/>
                  <a:ext cx="0" cy="140"/>
                </a:xfrm>
                <a:prstGeom prst="line">
                  <a:avLst/>
                </a:prstGeom>
                <a:noFill/>
                <a:ln w="19050">
                  <a:solidFill>
                    <a:schemeClr val="tx1"/>
                  </a:solidFill>
                  <a:round/>
                  <a:headEnd/>
                  <a:tailEnd/>
                </a:ln>
              </p:spPr>
              <p:txBody>
                <a:bodyPr wrap="none" anchor="ctr"/>
                <a:lstStyle/>
                <a:p>
                  <a:endParaRPr lang="ja-JP" altLang="en-US"/>
                </a:p>
              </p:txBody>
            </p:sp>
          </p:grpSp>
        </p:grpSp>
        <p:grpSp>
          <p:nvGrpSpPr>
            <p:cNvPr id="19" name="Group 49"/>
            <p:cNvGrpSpPr>
              <a:grpSpLocks/>
            </p:cNvGrpSpPr>
            <p:nvPr/>
          </p:nvGrpSpPr>
          <p:grpSpPr bwMode="auto">
            <a:xfrm>
              <a:off x="4422775" y="1489075"/>
              <a:ext cx="357188" cy="531813"/>
              <a:chOff x="4269" y="3384"/>
              <a:chExt cx="274" cy="406"/>
            </a:xfrm>
          </p:grpSpPr>
          <p:pic>
            <p:nvPicPr>
              <p:cNvPr id="41" name="Picture 50" descr="MC900424760[1]"/>
              <p:cNvPicPr>
                <a:picLocks noChangeAspect="1" noChangeArrowheads="1"/>
              </p:cNvPicPr>
              <p:nvPr/>
            </p:nvPicPr>
            <p:blipFill>
              <a:blip r:embed="rId3"/>
              <a:srcRect/>
              <a:stretch>
                <a:fillRect/>
              </a:stretch>
            </p:blipFill>
            <p:spPr bwMode="auto">
              <a:xfrm>
                <a:off x="4269" y="3490"/>
                <a:ext cx="274" cy="300"/>
              </a:xfrm>
              <a:prstGeom prst="rect">
                <a:avLst/>
              </a:prstGeom>
              <a:noFill/>
              <a:ln w="9525">
                <a:noFill/>
                <a:miter lim="800000"/>
                <a:headEnd/>
                <a:tailEnd/>
              </a:ln>
            </p:spPr>
          </p:pic>
          <p:grpSp>
            <p:nvGrpSpPr>
              <p:cNvPr id="42" name="Group 51"/>
              <p:cNvGrpSpPr>
                <a:grpSpLocks/>
              </p:cNvGrpSpPr>
              <p:nvPr/>
            </p:nvGrpSpPr>
            <p:grpSpPr bwMode="auto">
              <a:xfrm>
                <a:off x="4418" y="3384"/>
                <a:ext cx="67" cy="142"/>
                <a:chOff x="-78" y="2379"/>
                <a:chExt cx="66" cy="141"/>
              </a:xfrm>
            </p:grpSpPr>
            <p:sp>
              <p:nvSpPr>
                <p:cNvPr id="43" name="AutoShape 52"/>
                <p:cNvSpPr>
                  <a:spLocks noChangeArrowheads="1"/>
                </p:cNvSpPr>
                <p:nvPr/>
              </p:nvSpPr>
              <p:spPr bwMode="auto">
                <a:xfrm>
                  <a:off x="-78" y="2379"/>
                  <a:ext cx="66" cy="60"/>
                </a:xfrm>
                <a:prstGeom prst="flowChartMerge">
                  <a:avLst/>
                </a:prstGeom>
                <a:noFill/>
                <a:ln w="19050" algn="ctr">
                  <a:solidFill>
                    <a:schemeClr val="tx1"/>
                  </a:solidFill>
                  <a:miter lim="800000"/>
                  <a:headEnd/>
                  <a:tailEnd/>
                </a:ln>
              </p:spPr>
              <p:txBody>
                <a:bodyPr wrap="none" anchor="ctr"/>
                <a:lstStyle/>
                <a:p>
                  <a:pPr algn="ctr"/>
                  <a:endParaRPr lang="ja-JP" altLang="ja-JP" sz="1600"/>
                </a:p>
              </p:txBody>
            </p:sp>
            <p:sp>
              <p:nvSpPr>
                <p:cNvPr id="44" name="Line 53"/>
                <p:cNvSpPr>
                  <a:spLocks noChangeShapeType="1"/>
                </p:cNvSpPr>
                <p:nvPr/>
              </p:nvSpPr>
              <p:spPr bwMode="auto">
                <a:xfrm>
                  <a:off x="-43" y="2380"/>
                  <a:ext cx="0" cy="140"/>
                </a:xfrm>
                <a:prstGeom prst="line">
                  <a:avLst/>
                </a:prstGeom>
                <a:noFill/>
                <a:ln w="19050">
                  <a:solidFill>
                    <a:schemeClr val="tx1"/>
                  </a:solidFill>
                  <a:round/>
                  <a:headEnd/>
                  <a:tailEnd/>
                </a:ln>
              </p:spPr>
              <p:txBody>
                <a:bodyPr wrap="none" anchor="ctr"/>
                <a:lstStyle/>
                <a:p>
                  <a:endParaRPr lang="ja-JP" altLang="en-US"/>
                </a:p>
              </p:txBody>
            </p:sp>
          </p:grpSp>
        </p:grpSp>
        <p:grpSp>
          <p:nvGrpSpPr>
            <p:cNvPr id="20" name="Group 49"/>
            <p:cNvGrpSpPr>
              <a:grpSpLocks/>
            </p:cNvGrpSpPr>
            <p:nvPr/>
          </p:nvGrpSpPr>
          <p:grpSpPr bwMode="auto">
            <a:xfrm>
              <a:off x="4146550" y="2116138"/>
              <a:ext cx="358775" cy="530225"/>
              <a:chOff x="4269" y="3384"/>
              <a:chExt cx="274" cy="406"/>
            </a:xfrm>
          </p:grpSpPr>
          <p:pic>
            <p:nvPicPr>
              <p:cNvPr id="37" name="Picture 50" descr="MC900424760[1]"/>
              <p:cNvPicPr>
                <a:picLocks noChangeAspect="1" noChangeArrowheads="1"/>
              </p:cNvPicPr>
              <p:nvPr/>
            </p:nvPicPr>
            <p:blipFill>
              <a:blip r:embed="rId3"/>
              <a:srcRect/>
              <a:stretch>
                <a:fillRect/>
              </a:stretch>
            </p:blipFill>
            <p:spPr bwMode="auto">
              <a:xfrm>
                <a:off x="4269" y="3490"/>
                <a:ext cx="274" cy="300"/>
              </a:xfrm>
              <a:prstGeom prst="rect">
                <a:avLst/>
              </a:prstGeom>
              <a:noFill/>
              <a:ln w="9525">
                <a:noFill/>
                <a:miter lim="800000"/>
                <a:headEnd/>
                <a:tailEnd/>
              </a:ln>
            </p:spPr>
          </p:pic>
          <p:grpSp>
            <p:nvGrpSpPr>
              <p:cNvPr id="38" name="Group 51"/>
              <p:cNvGrpSpPr>
                <a:grpSpLocks/>
              </p:cNvGrpSpPr>
              <p:nvPr/>
            </p:nvGrpSpPr>
            <p:grpSpPr bwMode="auto">
              <a:xfrm>
                <a:off x="4418" y="3384"/>
                <a:ext cx="67" cy="142"/>
                <a:chOff x="-78" y="2379"/>
                <a:chExt cx="66" cy="141"/>
              </a:xfrm>
            </p:grpSpPr>
            <p:sp>
              <p:nvSpPr>
                <p:cNvPr id="39" name="AutoShape 52"/>
                <p:cNvSpPr>
                  <a:spLocks noChangeArrowheads="1"/>
                </p:cNvSpPr>
                <p:nvPr/>
              </p:nvSpPr>
              <p:spPr bwMode="auto">
                <a:xfrm>
                  <a:off x="-78" y="2379"/>
                  <a:ext cx="66" cy="60"/>
                </a:xfrm>
                <a:prstGeom prst="flowChartMerge">
                  <a:avLst/>
                </a:prstGeom>
                <a:noFill/>
                <a:ln w="19050" algn="ctr">
                  <a:solidFill>
                    <a:schemeClr val="tx1"/>
                  </a:solidFill>
                  <a:miter lim="800000"/>
                  <a:headEnd/>
                  <a:tailEnd/>
                </a:ln>
              </p:spPr>
              <p:txBody>
                <a:bodyPr wrap="none" anchor="ctr"/>
                <a:lstStyle/>
                <a:p>
                  <a:pPr algn="ctr"/>
                  <a:endParaRPr lang="ja-JP" altLang="ja-JP" sz="1600"/>
                </a:p>
              </p:txBody>
            </p:sp>
            <p:sp>
              <p:nvSpPr>
                <p:cNvPr id="40" name="Line 53"/>
                <p:cNvSpPr>
                  <a:spLocks noChangeShapeType="1"/>
                </p:cNvSpPr>
                <p:nvPr/>
              </p:nvSpPr>
              <p:spPr bwMode="auto">
                <a:xfrm>
                  <a:off x="-43" y="2380"/>
                  <a:ext cx="0" cy="140"/>
                </a:xfrm>
                <a:prstGeom prst="line">
                  <a:avLst/>
                </a:prstGeom>
                <a:noFill/>
                <a:ln w="19050">
                  <a:solidFill>
                    <a:schemeClr val="tx1"/>
                  </a:solidFill>
                  <a:round/>
                  <a:headEnd/>
                  <a:tailEnd/>
                </a:ln>
              </p:spPr>
              <p:txBody>
                <a:bodyPr wrap="none" anchor="ctr"/>
                <a:lstStyle/>
                <a:p>
                  <a:endParaRPr lang="ja-JP" altLang="en-US"/>
                </a:p>
              </p:txBody>
            </p:sp>
          </p:grpSp>
        </p:grpSp>
        <p:sp>
          <p:nvSpPr>
            <p:cNvPr id="21" name="テキスト ボックス 38"/>
            <p:cNvSpPr txBox="1">
              <a:spLocks noChangeArrowheads="1"/>
            </p:cNvSpPr>
            <p:nvPr/>
          </p:nvSpPr>
          <p:spPr bwMode="auto">
            <a:xfrm>
              <a:off x="1308100" y="2333625"/>
              <a:ext cx="776288" cy="304800"/>
            </a:xfrm>
            <a:prstGeom prst="rect">
              <a:avLst/>
            </a:prstGeom>
            <a:noFill/>
            <a:ln w="9525">
              <a:noFill/>
              <a:miter lim="800000"/>
              <a:headEnd/>
              <a:tailEnd/>
            </a:ln>
          </p:spPr>
          <p:txBody>
            <a:bodyPr wrap="none">
              <a:spAutoFit/>
            </a:bodyPr>
            <a:lstStyle/>
            <a:p>
              <a:r>
                <a:rPr lang="en-US" altLang="ja-JP" sz="1400">
                  <a:latin typeface="Calibri" pitchFamily="34" charset="0"/>
                </a:rPr>
                <a:t>Internet</a:t>
              </a:r>
            </a:p>
          </p:txBody>
        </p:sp>
        <p:sp>
          <p:nvSpPr>
            <p:cNvPr id="22" name="Rectangle 34"/>
            <p:cNvSpPr>
              <a:spLocks noChangeArrowheads="1"/>
            </p:cNvSpPr>
            <p:nvPr/>
          </p:nvSpPr>
          <p:spPr bwMode="auto">
            <a:xfrm>
              <a:off x="4392613" y="622300"/>
              <a:ext cx="206375" cy="268288"/>
            </a:xfrm>
            <a:prstGeom prst="rect">
              <a:avLst/>
            </a:prstGeom>
            <a:noFill/>
            <a:ln w="9525">
              <a:noFill/>
              <a:miter lim="800000"/>
              <a:headEnd/>
              <a:tailEnd/>
            </a:ln>
          </p:spPr>
          <p:txBody>
            <a:bodyPr wrap="none" lIns="18000" tIns="10800" rIns="18000" bIns="10800">
              <a:spAutoFit/>
            </a:bodyPr>
            <a:lstStyle/>
            <a:p>
              <a:r>
                <a:rPr lang="en-US" altLang="ja-JP" sz="1600"/>
                <a:t>f1</a:t>
              </a:r>
              <a:endParaRPr lang="ja-JP" altLang="ja-JP" sz="1600"/>
            </a:p>
          </p:txBody>
        </p:sp>
        <p:sp>
          <p:nvSpPr>
            <p:cNvPr id="23" name="Line 66"/>
            <p:cNvSpPr>
              <a:spLocks noChangeShapeType="1"/>
            </p:cNvSpPr>
            <p:nvPr/>
          </p:nvSpPr>
          <p:spPr bwMode="auto">
            <a:xfrm flipH="1">
              <a:off x="1976438" y="828675"/>
              <a:ext cx="1385887" cy="593725"/>
            </a:xfrm>
            <a:prstGeom prst="line">
              <a:avLst/>
            </a:prstGeom>
            <a:noFill/>
            <a:ln w="44450">
              <a:solidFill>
                <a:srgbClr val="C00000"/>
              </a:solidFill>
              <a:round/>
              <a:headEnd type="stealth" w="lg" len="lg"/>
              <a:tailEnd type="stealth" w="lg" len="lg"/>
            </a:ln>
          </p:spPr>
          <p:txBody>
            <a:bodyPr wrap="none" anchor="ctr"/>
            <a:lstStyle/>
            <a:p>
              <a:endParaRPr lang="ja-JP" altLang="en-US"/>
            </a:p>
          </p:txBody>
        </p:sp>
        <p:sp>
          <p:nvSpPr>
            <p:cNvPr id="24" name="Rectangle 34"/>
            <p:cNvSpPr>
              <a:spLocks noChangeArrowheads="1"/>
            </p:cNvSpPr>
            <p:nvPr/>
          </p:nvSpPr>
          <p:spPr bwMode="auto">
            <a:xfrm>
              <a:off x="2506663" y="846138"/>
              <a:ext cx="207962" cy="268287"/>
            </a:xfrm>
            <a:prstGeom prst="rect">
              <a:avLst/>
            </a:prstGeom>
            <a:noFill/>
            <a:ln w="9525">
              <a:noFill/>
              <a:miter lim="800000"/>
              <a:headEnd/>
              <a:tailEnd/>
            </a:ln>
          </p:spPr>
          <p:txBody>
            <a:bodyPr wrap="none" lIns="18000" tIns="10800" rIns="18000" bIns="10800">
              <a:spAutoFit/>
            </a:bodyPr>
            <a:lstStyle/>
            <a:p>
              <a:r>
                <a:rPr lang="en-US" altLang="ja-JP" sz="1600"/>
                <a:t>f2</a:t>
              </a:r>
              <a:endParaRPr lang="ja-JP" altLang="ja-JP" sz="1600"/>
            </a:p>
          </p:txBody>
        </p:sp>
        <p:sp>
          <p:nvSpPr>
            <p:cNvPr id="25" name="Line 66"/>
            <p:cNvSpPr>
              <a:spLocks noChangeShapeType="1"/>
            </p:cNvSpPr>
            <p:nvPr/>
          </p:nvSpPr>
          <p:spPr bwMode="auto">
            <a:xfrm flipH="1" flipV="1">
              <a:off x="3779838" y="998538"/>
              <a:ext cx="725487" cy="490537"/>
            </a:xfrm>
            <a:prstGeom prst="line">
              <a:avLst/>
            </a:prstGeom>
            <a:noFill/>
            <a:ln w="44450">
              <a:solidFill>
                <a:srgbClr val="FF66FF"/>
              </a:solidFill>
              <a:round/>
              <a:headEnd type="stealth" w="lg" len="lg"/>
              <a:tailEnd type="stealth" w="lg" len="lg"/>
            </a:ln>
          </p:spPr>
          <p:txBody>
            <a:bodyPr wrap="none" anchor="ctr"/>
            <a:lstStyle/>
            <a:p>
              <a:endParaRPr lang="ja-JP" altLang="en-US"/>
            </a:p>
          </p:txBody>
        </p:sp>
        <p:sp>
          <p:nvSpPr>
            <p:cNvPr id="26" name="Rectangle 34"/>
            <p:cNvSpPr>
              <a:spLocks noChangeArrowheads="1"/>
            </p:cNvSpPr>
            <p:nvPr/>
          </p:nvSpPr>
          <p:spPr bwMode="auto">
            <a:xfrm>
              <a:off x="4170363" y="1016000"/>
              <a:ext cx="207962" cy="268288"/>
            </a:xfrm>
            <a:prstGeom prst="rect">
              <a:avLst/>
            </a:prstGeom>
            <a:noFill/>
            <a:ln w="9525">
              <a:noFill/>
              <a:miter lim="800000"/>
              <a:headEnd/>
              <a:tailEnd/>
            </a:ln>
          </p:spPr>
          <p:txBody>
            <a:bodyPr wrap="none" lIns="18000" tIns="10800" rIns="18000" bIns="10800">
              <a:spAutoFit/>
            </a:bodyPr>
            <a:lstStyle/>
            <a:p>
              <a:r>
                <a:rPr lang="en-US" altLang="ja-JP" sz="1600"/>
                <a:t>f1</a:t>
              </a:r>
              <a:endParaRPr lang="ja-JP" altLang="ja-JP" sz="1600"/>
            </a:p>
          </p:txBody>
        </p:sp>
        <p:sp>
          <p:nvSpPr>
            <p:cNvPr id="27" name="Line 66"/>
            <p:cNvSpPr>
              <a:spLocks noChangeShapeType="1"/>
            </p:cNvSpPr>
            <p:nvPr/>
          </p:nvSpPr>
          <p:spPr bwMode="auto">
            <a:xfrm flipH="1">
              <a:off x="2876550" y="981075"/>
              <a:ext cx="638175" cy="1190625"/>
            </a:xfrm>
            <a:prstGeom prst="line">
              <a:avLst/>
            </a:prstGeom>
            <a:noFill/>
            <a:ln w="44450">
              <a:solidFill>
                <a:srgbClr val="C00000"/>
              </a:solidFill>
              <a:round/>
              <a:headEnd type="stealth" w="lg" len="lg"/>
              <a:tailEnd type="stealth" w="lg" len="lg"/>
            </a:ln>
          </p:spPr>
          <p:txBody>
            <a:bodyPr wrap="none" anchor="ctr"/>
            <a:lstStyle/>
            <a:p>
              <a:endParaRPr lang="ja-JP" altLang="en-US"/>
            </a:p>
          </p:txBody>
        </p:sp>
        <p:sp>
          <p:nvSpPr>
            <p:cNvPr id="28" name="Rectangle 34"/>
            <p:cNvSpPr>
              <a:spLocks noChangeArrowheads="1"/>
            </p:cNvSpPr>
            <p:nvPr/>
          </p:nvSpPr>
          <p:spPr bwMode="auto">
            <a:xfrm>
              <a:off x="2803525" y="1520825"/>
              <a:ext cx="207963" cy="268288"/>
            </a:xfrm>
            <a:prstGeom prst="rect">
              <a:avLst/>
            </a:prstGeom>
            <a:noFill/>
            <a:ln w="9525">
              <a:noFill/>
              <a:miter lim="800000"/>
              <a:headEnd/>
              <a:tailEnd/>
            </a:ln>
          </p:spPr>
          <p:txBody>
            <a:bodyPr wrap="none" lIns="18000" tIns="10800" rIns="18000" bIns="10800">
              <a:spAutoFit/>
            </a:bodyPr>
            <a:lstStyle/>
            <a:p>
              <a:r>
                <a:rPr lang="en-US" altLang="ja-JP" sz="1600"/>
                <a:t>f2</a:t>
              </a:r>
              <a:endParaRPr lang="ja-JP" altLang="ja-JP" sz="1600"/>
            </a:p>
          </p:txBody>
        </p:sp>
        <p:sp>
          <p:nvSpPr>
            <p:cNvPr id="29" name="Line 66"/>
            <p:cNvSpPr>
              <a:spLocks noChangeShapeType="1"/>
            </p:cNvSpPr>
            <p:nvPr/>
          </p:nvSpPr>
          <p:spPr bwMode="auto">
            <a:xfrm flipH="1" flipV="1">
              <a:off x="3609975" y="1076325"/>
              <a:ext cx="695325" cy="1096963"/>
            </a:xfrm>
            <a:prstGeom prst="line">
              <a:avLst/>
            </a:prstGeom>
            <a:noFill/>
            <a:ln w="44450">
              <a:solidFill>
                <a:srgbClr val="C00000"/>
              </a:solidFill>
              <a:round/>
              <a:headEnd type="stealth" w="lg" len="lg"/>
              <a:tailEnd type="stealth" w="lg" len="lg"/>
            </a:ln>
          </p:spPr>
          <p:txBody>
            <a:bodyPr wrap="none" anchor="ctr"/>
            <a:lstStyle/>
            <a:p>
              <a:endParaRPr lang="ja-JP" altLang="en-US"/>
            </a:p>
          </p:txBody>
        </p:sp>
        <p:sp>
          <p:nvSpPr>
            <p:cNvPr id="30" name="Rectangle 34"/>
            <p:cNvSpPr>
              <a:spLocks noChangeArrowheads="1"/>
            </p:cNvSpPr>
            <p:nvPr/>
          </p:nvSpPr>
          <p:spPr bwMode="auto">
            <a:xfrm>
              <a:off x="4108450" y="1520825"/>
              <a:ext cx="207963" cy="268288"/>
            </a:xfrm>
            <a:prstGeom prst="rect">
              <a:avLst/>
            </a:prstGeom>
            <a:noFill/>
            <a:ln w="9525">
              <a:noFill/>
              <a:miter lim="800000"/>
              <a:headEnd/>
              <a:tailEnd/>
            </a:ln>
          </p:spPr>
          <p:txBody>
            <a:bodyPr wrap="none" lIns="18000" tIns="10800" rIns="18000" bIns="10800">
              <a:spAutoFit/>
            </a:bodyPr>
            <a:lstStyle/>
            <a:p>
              <a:r>
                <a:rPr lang="en-US" altLang="ja-JP" sz="1600"/>
                <a:t>f2</a:t>
              </a:r>
              <a:endParaRPr lang="ja-JP" altLang="ja-JP" sz="1600"/>
            </a:p>
          </p:txBody>
        </p:sp>
        <p:sp>
          <p:nvSpPr>
            <p:cNvPr id="31" name="Text Box 43"/>
            <p:cNvSpPr txBox="1">
              <a:spLocks noChangeArrowheads="1"/>
            </p:cNvSpPr>
            <p:nvPr/>
          </p:nvSpPr>
          <p:spPr bwMode="auto">
            <a:xfrm>
              <a:off x="4600575" y="2041525"/>
              <a:ext cx="833045" cy="268032"/>
            </a:xfrm>
            <a:prstGeom prst="rect">
              <a:avLst/>
            </a:prstGeom>
            <a:noFill/>
            <a:ln w="9525">
              <a:noFill/>
              <a:miter lim="800000"/>
              <a:headEnd/>
              <a:tailEnd/>
            </a:ln>
          </p:spPr>
          <p:txBody>
            <a:bodyPr wrap="none" lIns="18000" tIns="10800" rIns="18000" bIns="10800">
              <a:spAutoFit/>
            </a:bodyPr>
            <a:lstStyle/>
            <a:p>
              <a:r>
                <a:rPr lang="en-US" altLang="ja-JP" sz="1600" dirty="0" smtClean="0"/>
                <a:t>A-CPE </a:t>
              </a:r>
              <a:r>
                <a:rPr lang="en-US" altLang="ja-JP" sz="1600" dirty="0"/>
                <a:t>2</a:t>
              </a:r>
              <a:endParaRPr lang="ja-JP" altLang="ja-JP" sz="1600" dirty="0"/>
            </a:p>
          </p:txBody>
        </p:sp>
        <p:sp>
          <p:nvSpPr>
            <p:cNvPr id="32" name="Text Box 43"/>
            <p:cNvSpPr txBox="1">
              <a:spLocks noChangeArrowheads="1"/>
            </p:cNvSpPr>
            <p:nvPr/>
          </p:nvSpPr>
          <p:spPr bwMode="auto">
            <a:xfrm>
              <a:off x="4095750" y="2698750"/>
              <a:ext cx="833045" cy="268032"/>
            </a:xfrm>
            <a:prstGeom prst="rect">
              <a:avLst/>
            </a:prstGeom>
            <a:noFill/>
            <a:ln w="9525">
              <a:noFill/>
              <a:miter lim="800000"/>
              <a:headEnd/>
              <a:tailEnd/>
            </a:ln>
          </p:spPr>
          <p:txBody>
            <a:bodyPr wrap="none" lIns="18000" tIns="10800" rIns="18000" bIns="10800">
              <a:spAutoFit/>
            </a:bodyPr>
            <a:lstStyle/>
            <a:p>
              <a:r>
                <a:rPr lang="en-US" altLang="ja-JP" sz="1600" dirty="0" smtClean="0"/>
                <a:t>A-CPE </a:t>
              </a:r>
              <a:r>
                <a:rPr lang="en-US" altLang="ja-JP" sz="1600" dirty="0"/>
                <a:t>3</a:t>
              </a:r>
              <a:endParaRPr lang="ja-JP" altLang="ja-JP" sz="1600" dirty="0"/>
            </a:p>
          </p:txBody>
        </p:sp>
        <p:sp>
          <p:nvSpPr>
            <p:cNvPr id="33" name="Text Box 43"/>
            <p:cNvSpPr txBox="1">
              <a:spLocks noChangeArrowheads="1"/>
            </p:cNvSpPr>
            <p:nvPr/>
          </p:nvSpPr>
          <p:spPr bwMode="auto">
            <a:xfrm>
              <a:off x="2420888" y="2770188"/>
              <a:ext cx="833045" cy="268032"/>
            </a:xfrm>
            <a:prstGeom prst="rect">
              <a:avLst/>
            </a:prstGeom>
            <a:noFill/>
            <a:ln w="9525">
              <a:noFill/>
              <a:miter lim="800000"/>
              <a:headEnd/>
              <a:tailEnd/>
            </a:ln>
          </p:spPr>
          <p:txBody>
            <a:bodyPr wrap="none" lIns="18000" tIns="10800" rIns="18000" bIns="10800">
              <a:spAutoFit/>
            </a:bodyPr>
            <a:lstStyle/>
            <a:p>
              <a:r>
                <a:rPr lang="en-US" altLang="ja-JP" sz="1600" dirty="0" smtClean="0"/>
                <a:t>A-CPE </a:t>
              </a:r>
              <a:r>
                <a:rPr lang="en-US" altLang="ja-JP" sz="1600" dirty="0"/>
                <a:t>4</a:t>
              </a:r>
              <a:endParaRPr lang="ja-JP" altLang="ja-JP" sz="1600" dirty="0"/>
            </a:p>
          </p:txBody>
        </p:sp>
        <p:sp>
          <p:nvSpPr>
            <p:cNvPr id="34" name="Text Box 43"/>
            <p:cNvSpPr txBox="1">
              <a:spLocks noChangeArrowheads="1"/>
            </p:cNvSpPr>
            <p:nvPr/>
          </p:nvSpPr>
          <p:spPr bwMode="auto">
            <a:xfrm>
              <a:off x="764704" y="1782763"/>
              <a:ext cx="833045" cy="268032"/>
            </a:xfrm>
            <a:prstGeom prst="rect">
              <a:avLst/>
            </a:prstGeom>
            <a:noFill/>
            <a:ln w="9525">
              <a:noFill/>
              <a:miter lim="800000"/>
              <a:headEnd/>
              <a:tailEnd/>
            </a:ln>
          </p:spPr>
          <p:txBody>
            <a:bodyPr wrap="none" lIns="18000" tIns="10800" rIns="18000" bIns="10800">
              <a:spAutoFit/>
            </a:bodyPr>
            <a:lstStyle/>
            <a:p>
              <a:r>
                <a:rPr lang="en-US" altLang="ja-JP" sz="1600" dirty="0" smtClean="0"/>
                <a:t>A-CPE </a:t>
              </a:r>
              <a:r>
                <a:rPr lang="en-US" altLang="ja-JP" sz="1600" dirty="0"/>
                <a:t>5</a:t>
              </a:r>
              <a:endParaRPr lang="ja-JP" altLang="ja-JP" sz="1600" dirty="0"/>
            </a:p>
          </p:txBody>
        </p:sp>
        <p:pic>
          <p:nvPicPr>
            <p:cNvPr id="35" name="Picture 8" descr="MC900428971[1]"/>
            <p:cNvPicPr>
              <a:picLocks noChangeAspect="1" noChangeArrowheads="1"/>
            </p:cNvPicPr>
            <p:nvPr/>
          </p:nvPicPr>
          <p:blipFill>
            <a:blip r:embed="rId4"/>
            <a:srcRect/>
            <a:stretch>
              <a:fillRect/>
            </a:stretch>
          </p:blipFill>
          <p:spPr bwMode="auto">
            <a:xfrm>
              <a:off x="1128713" y="2813050"/>
              <a:ext cx="377825" cy="550863"/>
            </a:xfrm>
            <a:prstGeom prst="rect">
              <a:avLst/>
            </a:prstGeom>
            <a:noFill/>
            <a:ln w="9525">
              <a:solidFill>
                <a:srgbClr val="FF0000"/>
              </a:solidFill>
              <a:miter lim="800000"/>
              <a:headEnd/>
              <a:tailEnd/>
            </a:ln>
          </p:spPr>
        </p:pic>
        <p:sp>
          <p:nvSpPr>
            <p:cNvPr id="36" name="Text Box 9"/>
            <p:cNvSpPr txBox="1">
              <a:spLocks noChangeArrowheads="1"/>
            </p:cNvSpPr>
            <p:nvPr/>
          </p:nvSpPr>
          <p:spPr bwMode="auto">
            <a:xfrm>
              <a:off x="1601788" y="3122613"/>
              <a:ext cx="798512" cy="338137"/>
            </a:xfrm>
            <a:prstGeom prst="rect">
              <a:avLst/>
            </a:prstGeom>
            <a:noFill/>
            <a:ln w="9525">
              <a:noFill/>
              <a:miter lim="800000"/>
              <a:headEnd/>
              <a:tailEnd/>
            </a:ln>
          </p:spPr>
          <p:txBody>
            <a:bodyPr wrap="none">
              <a:spAutoFit/>
            </a:bodyPr>
            <a:lstStyle/>
            <a:p>
              <a:r>
                <a:rPr lang="en-US" altLang="ja-JP" sz="1600"/>
                <a:t>WSDB</a:t>
              </a:r>
              <a:endParaRPr lang="ja-JP" altLang="ja-JP" sz="1600"/>
            </a:p>
          </p:txBody>
        </p:sp>
      </p:grpSp>
      <p:sp>
        <p:nvSpPr>
          <p:cNvPr id="57" name="コンテンツ プレースホルダ 2"/>
          <p:cNvSpPr>
            <a:spLocks noGrp="1"/>
          </p:cNvSpPr>
          <p:nvPr>
            <p:ph idx="1"/>
          </p:nvPr>
        </p:nvSpPr>
        <p:spPr>
          <a:xfrm>
            <a:off x="685800" y="966046"/>
            <a:ext cx="7772400" cy="1094802"/>
          </a:xfrm>
        </p:spPr>
        <p:txBody>
          <a:bodyPr/>
          <a:lstStyle/>
          <a:p>
            <a:r>
              <a:rPr lang="en-US" altLang="ja-JP" dirty="0" smtClean="0"/>
              <a:t>Modify</a:t>
            </a:r>
            <a:r>
              <a:rPr kumimoji="1" lang="en-US" altLang="ja-JP" dirty="0" smtClean="0"/>
              <a:t> the </a:t>
            </a:r>
            <a:r>
              <a:rPr lang="en-US" altLang="ja-JP" dirty="0" smtClean="0"/>
              <a:t>F</a:t>
            </a:r>
            <a:r>
              <a:rPr kumimoji="1" lang="en-US" altLang="ja-JP" dirty="0" smtClean="0"/>
              <a:t>igure AN1</a:t>
            </a:r>
            <a:r>
              <a:rPr lang="en-US" altLang="ja-JP" dirty="0" smtClean="0"/>
              <a:t> </a:t>
            </a:r>
            <a:r>
              <a:rPr lang="en-US" altLang="ja-JP" dirty="0"/>
              <a:t>in the sub-clause </a:t>
            </a:r>
            <a:r>
              <a:rPr lang="en-US" altLang="ja-JP" dirty="0" smtClean="0"/>
              <a:t>7.24 </a:t>
            </a:r>
            <a:r>
              <a:rPr kumimoji="1" lang="en-US" altLang="ja-JP" dirty="0" smtClean="0"/>
              <a:t>as shown in the proposed </a:t>
            </a:r>
            <a:r>
              <a:rPr lang="en-US" altLang="ja-JP" dirty="0"/>
              <a:t>F</a:t>
            </a:r>
            <a:r>
              <a:rPr lang="en-US" altLang="ja-JP" dirty="0" smtClean="0"/>
              <a:t>igure AN1(proposed).</a:t>
            </a:r>
            <a:endParaRPr lang="en-US" altLang="ja-JP" dirty="0"/>
          </a:p>
        </p:txBody>
      </p:sp>
      <p:sp>
        <p:nvSpPr>
          <p:cNvPr id="58" name="テキスト ボックス 57"/>
          <p:cNvSpPr txBox="1"/>
          <p:nvPr/>
        </p:nvSpPr>
        <p:spPr>
          <a:xfrm>
            <a:off x="3192690" y="5589240"/>
            <a:ext cx="2697213" cy="400110"/>
          </a:xfrm>
          <a:prstGeom prst="rect">
            <a:avLst/>
          </a:prstGeom>
          <a:noFill/>
        </p:spPr>
        <p:txBody>
          <a:bodyPr wrap="none" rtlCol="0">
            <a:spAutoFit/>
          </a:bodyPr>
          <a:lstStyle/>
          <a:p>
            <a:r>
              <a:rPr kumimoji="1" lang="en-US" altLang="ja-JP" sz="2000" dirty="0" smtClean="0"/>
              <a:t>Figure AN1 (proposed)</a:t>
            </a:r>
            <a:endParaRPr kumimoji="1" lang="ja-JP" altLang="en-US" sz="2000" dirty="0"/>
          </a:p>
        </p:txBody>
      </p:sp>
    </p:spTree>
    <p:extLst>
      <p:ext uri="{BB962C8B-B14F-4D97-AF65-F5344CB8AC3E}">
        <p14:creationId xmlns:p14="http://schemas.microsoft.com/office/powerpoint/2010/main" val="2515419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July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14</a:t>
            </a:fld>
            <a:endParaRPr lang="en-US"/>
          </a:p>
        </p:txBody>
      </p:sp>
      <p:sp>
        <p:nvSpPr>
          <p:cNvPr id="57" name="コンテンツ プレースホルダ 2"/>
          <p:cNvSpPr>
            <a:spLocks noGrp="1"/>
          </p:cNvSpPr>
          <p:nvPr>
            <p:ph idx="1"/>
          </p:nvPr>
        </p:nvSpPr>
        <p:spPr>
          <a:xfrm>
            <a:off x="685800" y="966046"/>
            <a:ext cx="7772400" cy="1094802"/>
          </a:xfrm>
        </p:spPr>
        <p:txBody>
          <a:bodyPr/>
          <a:lstStyle/>
          <a:p>
            <a:r>
              <a:rPr lang="en-US" altLang="ja-JP" dirty="0" smtClean="0"/>
              <a:t>Modify</a:t>
            </a:r>
            <a:r>
              <a:rPr kumimoji="1" lang="en-US" altLang="ja-JP" dirty="0" smtClean="0"/>
              <a:t> the </a:t>
            </a:r>
            <a:r>
              <a:rPr lang="en-US" altLang="ja-JP" dirty="0" smtClean="0"/>
              <a:t>F</a:t>
            </a:r>
            <a:r>
              <a:rPr kumimoji="1" lang="en-US" altLang="ja-JP" dirty="0" smtClean="0"/>
              <a:t>igure AO1</a:t>
            </a:r>
            <a:r>
              <a:rPr lang="en-US" altLang="ja-JP" dirty="0" smtClean="0"/>
              <a:t> </a:t>
            </a:r>
            <a:r>
              <a:rPr lang="en-US" altLang="ja-JP" dirty="0"/>
              <a:t>in the sub-clause </a:t>
            </a:r>
            <a:r>
              <a:rPr lang="en-US" altLang="ja-JP" dirty="0" smtClean="0"/>
              <a:t>7.24 </a:t>
            </a:r>
            <a:r>
              <a:rPr kumimoji="1" lang="en-US" altLang="ja-JP" dirty="0" smtClean="0"/>
              <a:t>as shown in the proposed </a:t>
            </a:r>
            <a:r>
              <a:rPr lang="en-US" altLang="ja-JP" dirty="0"/>
              <a:t>F</a:t>
            </a:r>
            <a:r>
              <a:rPr lang="en-US" altLang="ja-JP" dirty="0" smtClean="0"/>
              <a:t>igure AO1(proposed).</a:t>
            </a:r>
            <a:endParaRPr lang="en-US" altLang="ja-JP" dirty="0"/>
          </a:p>
        </p:txBody>
      </p:sp>
      <p:sp>
        <p:nvSpPr>
          <p:cNvPr id="58" name="テキスト ボックス 57"/>
          <p:cNvSpPr txBox="1"/>
          <p:nvPr/>
        </p:nvSpPr>
        <p:spPr>
          <a:xfrm>
            <a:off x="3192690" y="5589240"/>
            <a:ext cx="2710037" cy="400110"/>
          </a:xfrm>
          <a:prstGeom prst="rect">
            <a:avLst/>
          </a:prstGeom>
          <a:noFill/>
        </p:spPr>
        <p:txBody>
          <a:bodyPr wrap="none" rtlCol="0">
            <a:spAutoFit/>
          </a:bodyPr>
          <a:lstStyle/>
          <a:p>
            <a:r>
              <a:rPr kumimoji="1" lang="en-US" altLang="ja-JP" sz="2000" dirty="0" smtClean="0"/>
              <a:t>Figure AO1 (proposed)</a:t>
            </a:r>
            <a:endParaRPr kumimoji="1" lang="ja-JP" altLang="en-US" sz="2000" dirty="0"/>
          </a:p>
        </p:txBody>
      </p:sp>
      <p:grpSp>
        <p:nvGrpSpPr>
          <p:cNvPr id="59" name="グループ化 58"/>
          <p:cNvGrpSpPr/>
          <p:nvPr/>
        </p:nvGrpSpPr>
        <p:grpSpPr>
          <a:xfrm>
            <a:off x="1627803" y="2428619"/>
            <a:ext cx="5657482" cy="2882900"/>
            <a:chOff x="620688" y="3821113"/>
            <a:chExt cx="5657482" cy="2882900"/>
          </a:xfrm>
        </p:grpSpPr>
        <p:sp>
          <p:nvSpPr>
            <p:cNvPr id="60" name="Line 7"/>
            <p:cNvSpPr>
              <a:spLocks noChangeShapeType="1"/>
            </p:cNvSpPr>
            <p:nvPr/>
          </p:nvSpPr>
          <p:spPr bwMode="auto">
            <a:xfrm flipH="1">
              <a:off x="1349375" y="5834063"/>
              <a:ext cx="333375" cy="390525"/>
            </a:xfrm>
            <a:prstGeom prst="line">
              <a:avLst/>
            </a:prstGeom>
            <a:noFill/>
            <a:ln w="50800">
              <a:solidFill>
                <a:schemeClr val="accent2"/>
              </a:solidFill>
              <a:round/>
              <a:headEnd/>
              <a:tailEnd/>
            </a:ln>
          </p:spPr>
          <p:txBody>
            <a:bodyPr/>
            <a:lstStyle/>
            <a:p>
              <a:endParaRPr lang="ja-JP" altLang="en-US"/>
            </a:p>
          </p:txBody>
        </p:sp>
        <p:pic>
          <p:nvPicPr>
            <p:cNvPr id="61" name="Picture 8" descr="MC900428971[1]"/>
            <p:cNvPicPr>
              <a:picLocks noChangeAspect="1" noChangeArrowheads="1"/>
            </p:cNvPicPr>
            <p:nvPr/>
          </p:nvPicPr>
          <p:blipFill>
            <a:blip r:embed="rId2"/>
            <a:srcRect/>
            <a:stretch>
              <a:fillRect/>
            </a:stretch>
          </p:blipFill>
          <p:spPr bwMode="auto">
            <a:xfrm>
              <a:off x="1057275" y="6153150"/>
              <a:ext cx="377825" cy="550863"/>
            </a:xfrm>
            <a:prstGeom prst="rect">
              <a:avLst/>
            </a:prstGeom>
            <a:noFill/>
            <a:ln w="9525">
              <a:solidFill>
                <a:srgbClr val="FF0000"/>
              </a:solidFill>
              <a:miter lim="800000"/>
              <a:headEnd/>
              <a:tailEnd/>
            </a:ln>
          </p:spPr>
        </p:pic>
        <p:sp>
          <p:nvSpPr>
            <p:cNvPr id="62" name="Text Box 9"/>
            <p:cNvSpPr txBox="1">
              <a:spLocks noChangeArrowheads="1"/>
            </p:cNvSpPr>
            <p:nvPr/>
          </p:nvSpPr>
          <p:spPr bwMode="auto">
            <a:xfrm>
              <a:off x="1530350" y="6332538"/>
              <a:ext cx="798513" cy="338137"/>
            </a:xfrm>
            <a:prstGeom prst="rect">
              <a:avLst/>
            </a:prstGeom>
            <a:noFill/>
            <a:ln w="9525">
              <a:noFill/>
              <a:miter lim="800000"/>
              <a:headEnd/>
              <a:tailEnd/>
            </a:ln>
          </p:spPr>
          <p:txBody>
            <a:bodyPr wrap="none">
              <a:spAutoFit/>
            </a:bodyPr>
            <a:lstStyle/>
            <a:p>
              <a:r>
                <a:rPr lang="en-US" altLang="ja-JP" sz="1600"/>
                <a:t>WSDB</a:t>
              </a:r>
              <a:endParaRPr lang="ja-JP" altLang="ja-JP" sz="1600"/>
            </a:p>
          </p:txBody>
        </p:sp>
        <p:sp>
          <p:nvSpPr>
            <p:cNvPr id="63" name="Oval 4"/>
            <p:cNvSpPr>
              <a:spLocks noChangeArrowheads="1"/>
            </p:cNvSpPr>
            <p:nvPr/>
          </p:nvSpPr>
          <p:spPr bwMode="auto">
            <a:xfrm>
              <a:off x="1522413" y="4624388"/>
              <a:ext cx="4070350" cy="1225550"/>
            </a:xfrm>
            <a:prstGeom prst="ellipse">
              <a:avLst/>
            </a:prstGeom>
            <a:gradFill rotWithShape="1">
              <a:gsLst>
                <a:gs pos="0">
                  <a:schemeClr val="accent1">
                    <a:gamma/>
                    <a:tint val="0"/>
                    <a:invGamma/>
                  </a:schemeClr>
                </a:gs>
                <a:gs pos="100000">
                  <a:schemeClr val="accent1"/>
                </a:gs>
              </a:gsLst>
              <a:path path="shape">
                <a:fillToRect l="50000" t="50000" r="50000" b="50000"/>
              </a:path>
            </a:gradFill>
            <a:ln w="12700">
              <a:solidFill>
                <a:srgbClr val="00CCFF"/>
              </a:solidFill>
              <a:prstDash val="lgDash"/>
              <a:round/>
              <a:headEnd/>
              <a:tailEnd/>
            </a:ln>
            <a:effectLst/>
            <a:extLst/>
          </p:spPr>
          <p:txBody>
            <a:bodyPr wrap="none" anchor="ctr"/>
            <a:lstStyle/>
            <a:p>
              <a:pPr algn="ctr">
                <a:defRPr/>
              </a:pPr>
              <a:endParaRPr lang="ja-JP" altLang="ja-JP" sz="1600">
                <a:latin typeface="Arial" pitchFamily="34" charset="0"/>
                <a:ea typeface="ＭＳ Ｐゴシック" pitchFamily="50" charset="-128"/>
                <a:cs typeface="ＭＳ Ｐゴシック" pitchFamily="50" charset="-128"/>
              </a:endParaRPr>
            </a:p>
          </p:txBody>
        </p:sp>
        <p:pic>
          <p:nvPicPr>
            <p:cNvPr id="64" name="Picture 30" descr="b1-a003"/>
            <p:cNvPicPr>
              <a:picLocks noChangeAspect="1" noChangeArrowheads="1"/>
            </p:cNvPicPr>
            <p:nvPr/>
          </p:nvPicPr>
          <p:blipFill>
            <a:blip r:embed="rId3"/>
            <a:srcRect/>
            <a:stretch>
              <a:fillRect/>
            </a:stretch>
          </p:blipFill>
          <p:spPr bwMode="auto">
            <a:xfrm>
              <a:off x="2962275" y="3914775"/>
              <a:ext cx="965200" cy="1455738"/>
            </a:xfrm>
            <a:prstGeom prst="rect">
              <a:avLst/>
            </a:prstGeom>
            <a:noFill/>
            <a:ln w="9525">
              <a:noFill/>
              <a:miter lim="800000"/>
              <a:headEnd/>
              <a:tailEnd/>
            </a:ln>
          </p:spPr>
        </p:pic>
        <p:sp>
          <p:nvSpPr>
            <p:cNvPr id="65" name="Text Box 35"/>
            <p:cNvSpPr txBox="1">
              <a:spLocks noChangeArrowheads="1"/>
            </p:cNvSpPr>
            <p:nvPr/>
          </p:nvSpPr>
          <p:spPr bwMode="auto">
            <a:xfrm>
              <a:off x="3212976" y="5424488"/>
              <a:ext cx="514046" cy="268032"/>
            </a:xfrm>
            <a:prstGeom prst="rect">
              <a:avLst/>
            </a:prstGeom>
            <a:noFill/>
            <a:ln w="9525">
              <a:noFill/>
              <a:miter lim="800000"/>
              <a:headEnd/>
              <a:tailEnd/>
            </a:ln>
          </p:spPr>
          <p:txBody>
            <a:bodyPr wrap="none" lIns="18000" tIns="10800" rIns="18000" bIns="10800">
              <a:spAutoFit/>
            </a:bodyPr>
            <a:lstStyle/>
            <a:p>
              <a:r>
                <a:rPr lang="en-US" altLang="ja-JP" sz="1600" dirty="0" smtClean="0"/>
                <a:t>A-BS</a:t>
              </a:r>
              <a:endParaRPr lang="ja-JP" altLang="ja-JP" sz="1600" dirty="0"/>
            </a:p>
          </p:txBody>
        </p:sp>
        <p:sp>
          <p:nvSpPr>
            <p:cNvPr id="66" name="Line 37"/>
            <p:cNvSpPr>
              <a:spLocks noChangeShapeType="1"/>
            </p:cNvSpPr>
            <p:nvPr/>
          </p:nvSpPr>
          <p:spPr bwMode="auto">
            <a:xfrm flipH="1">
              <a:off x="2122488" y="5186363"/>
              <a:ext cx="946150" cy="393700"/>
            </a:xfrm>
            <a:prstGeom prst="line">
              <a:avLst/>
            </a:prstGeom>
            <a:noFill/>
            <a:ln w="50800">
              <a:solidFill>
                <a:schemeClr val="accent2"/>
              </a:solidFill>
              <a:round/>
              <a:headEnd/>
              <a:tailEnd/>
            </a:ln>
          </p:spPr>
          <p:txBody>
            <a:bodyPr/>
            <a:lstStyle/>
            <a:p>
              <a:endParaRPr lang="ja-JP" altLang="en-US"/>
            </a:p>
          </p:txBody>
        </p:sp>
        <p:sp>
          <p:nvSpPr>
            <p:cNvPr id="67" name="Text Box 43"/>
            <p:cNvSpPr txBox="1">
              <a:spLocks noChangeArrowheads="1"/>
            </p:cNvSpPr>
            <p:nvPr/>
          </p:nvSpPr>
          <p:spPr bwMode="auto">
            <a:xfrm>
              <a:off x="5445125" y="4800600"/>
              <a:ext cx="833045" cy="268032"/>
            </a:xfrm>
            <a:prstGeom prst="rect">
              <a:avLst/>
            </a:prstGeom>
            <a:noFill/>
            <a:ln w="9525">
              <a:noFill/>
              <a:miter lim="800000"/>
              <a:headEnd/>
              <a:tailEnd/>
            </a:ln>
          </p:spPr>
          <p:txBody>
            <a:bodyPr wrap="none" lIns="18000" tIns="10800" rIns="18000" bIns="10800">
              <a:spAutoFit/>
            </a:bodyPr>
            <a:lstStyle/>
            <a:p>
              <a:r>
                <a:rPr lang="en-US" altLang="ja-JP" sz="1600" dirty="0" smtClean="0"/>
                <a:t>A-CPE </a:t>
              </a:r>
              <a:r>
                <a:rPr lang="en-US" altLang="ja-JP" sz="1600" dirty="0"/>
                <a:t>1</a:t>
              </a:r>
              <a:endParaRPr lang="ja-JP" altLang="ja-JP" sz="1600" dirty="0"/>
            </a:p>
          </p:txBody>
        </p:sp>
        <p:sp>
          <p:nvSpPr>
            <p:cNvPr id="68" name="Cloud"/>
            <p:cNvSpPr>
              <a:spLocks noChangeAspect="1" noEditPoints="1" noChangeArrowheads="1"/>
            </p:cNvSpPr>
            <p:nvPr/>
          </p:nvSpPr>
          <p:spPr bwMode="auto">
            <a:xfrm>
              <a:off x="1157288" y="5384800"/>
              <a:ext cx="965200" cy="5969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p:spPr>
          <p:txBody>
            <a:bodyPr/>
            <a:lstStyle/>
            <a:p>
              <a:endParaRPr lang="ja-JP" altLang="en-US"/>
            </a:p>
          </p:txBody>
        </p:sp>
        <p:sp>
          <p:nvSpPr>
            <p:cNvPr id="69" name="Line 66"/>
            <p:cNvSpPr>
              <a:spLocks noChangeShapeType="1"/>
            </p:cNvSpPr>
            <p:nvPr/>
          </p:nvSpPr>
          <p:spPr bwMode="auto">
            <a:xfrm flipH="1" flipV="1">
              <a:off x="3676650" y="3990975"/>
              <a:ext cx="1390650" cy="411163"/>
            </a:xfrm>
            <a:prstGeom prst="line">
              <a:avLst/>
            </a:prstGeom>
            <a:noFill/>
            <a:ln w="44450">
              <a:solidFill>
                <a:srgbClr val="FF66FF"/>
              </a:solidFill>
              <a:round/>
              <a:headEnd type="stealth" w="lg" len="lg"/>
              <a:tailEnd type="stealth" w="lg" len="lg"/>
            </a:ln>
          </p:spPr>
          <p:txBody>
            <a:bodyPr wrap="none" anchor="ctr"/>
            <a:lstStyle/>
            <a:p>
              <a:endParaRPr lang="ja-JP" altLang="en-US"/>
            </a:p>
          </p:txBody>
        </p:sp>
        <p:grpSp>
          <p:nvGrpSpPr>
            <p:cNvPr id="70" name="Group 49"/>
            <p:cNvGrpSpPr>
              <a:grpSpLocks/>
            </p:cNvGrpSpPr>
            <p:nvPr/>
          </p:nvGrpSpPr>
          <p:grpSpPr bwMode="auto">
            <a:xfrm>
              <a:off x="5010150" y="4548188"/>
              <a:ext cx="358775" cy="531812"/>
              <a:chOff x="4269" y="3384"/>
              <a:chExt cx="274" cy="406"/>
            </a:xfrm>
          </p:grpSpPr>
          <p:pic>
            <p:nvPicPr>
              <p:cNvPr id="87" name="Picture 50" descr="MC900424760[1]"/>
              <p:cNvPicPr>
                <a:picLocks noChangeAspect="1" noChangeArrowheads="1"/>
              </p:cNvPicPr>
              <p:nvPr/>
            </p:nvPicPr>
            <p:blipFill>
              <a:blip r:embed="rId4"/>
              <a:srcRect/>
              <a:stretch>
                <a:fillRect/>
              </a:stretch>
            </p:blipFill>
            <p:spPr bwMode="auto">
              <a:xfrm>
                <a:off x="4269" y="3490"/>
                <a:ext cx="274" cy="300"/>
              </a:xfrm>
              <a:prstGeom prst="rect">
                <a:avLst/>
              </a:prstGeom>
              <a:noFill/>
              <a:ln w="9525">
                <a:noFill/>
                <a:miter lim="800000"/>
                <a:headEnd/>
                <a:tailEnd/>
              </a:ln>
            </p:spPr>
          </p:pic>
          <p:grpSp>
            <p:nvGrpSpPr>
              <p:cNvPr id="88" name="Group 51"/>
              <p:cNvGrpSpPr>
                <a:grpSpLocks/>
              </p:cNvGrpSpPr>
              <p:nvPr/>
            </p:nvGrpSpPr>
            <p:grpSpPr bwMode="auto">
              <a:xfrm>
                <a:off x="4418" y="3384"/>
                <a:ext cx="67" cy="142"/>
                <a:chOff x="-78" y="2379"/>
                <a:chExt cx="66" cy="141"/>
              </a:xfrm>
            </p:grpSpPr>
            <p:sp>
              <p:nvSpPr>
                <p:cNvPr id="89" name="AutoShape 52"/>
                <p:cNvSpPr>
                  <a:spLocks noChangeArrowheads="1"/>
                </p:cNvSpPr>
                <p:nvPr/>
              </p:nvSpPr>
              <p:spPr bwMode="auto">
                <a:xfrm>
                  <a:off x="-78" y="2379"/>
                  <a:ext cx="66" cy="60"/>
                </a:xfrm>
                <a:prstGeom prst="flowChartMerge">
                  <a:avLst/>
                </a:prstGeom>
                <a:noFill/>
                <a:ln w="19050" algn="ctr">
                  <a:solidFill>
                    <a:schemeClr val="tx1"/>
                  </a:solidFill>
                  <a:miter lim="800000"/>
                  <a:headEnd/>
                  <a:tailEnd/>
                </a:ln>
              </p:spPr>
              <p:txBody>
                <a:bodyPr wrap="none" anchor="ctr"/>
                <a:lstStyle/>
                <a:p>
                  <a:pPr algn="ctr"/>
                  <a:endParaRPr lang="ja-JP" altLang="ja-JP" sz="1600"/>
                </a:p>
              </p:txBody>
            </p:sp>
            <p:sp>
              <p:nvSpPr>
                <p:cNvPr id="90" name="Line 53"/>
                <p:cNvSpPr>
                  <a:spLocks noChangeShapeType="1"/>
                </p:cNvSpPr>
                <p:nvPr/>
              </p:nvSpPr>
              <p:spPr bwMode="auto">
                <a:xfrm>
                  <a:off x="-43" y="2380"/>
                  <a:ext cx="0" cy="140"/>
                </a:xfrm>
                <a:prstGeom prst="line">
                  <a:avLst/>
                </a:prstGeom>
                <a:noFill/>
                <a:ln w="19050">
                  <a:solidFill>
                    <a:schemeClr val="tx1"/>
                  </a:solidFill>
                  <a:round/>
                  <a:headEnd/>
                  <a:tailEnd/>
                </a:ln>
              </p:spPr>
              <p:txBody>
                <a:bodyPr wrap="none" anchor="ctr"/>
                <a:lstStyle/>
                <a:p>
                  <a:endParaRPr lang="ja-JP" altLang="en-US"/>
                </a:p>
              </p:txBody>
            </p:sp>
          </p:grpSp>
        </p:grpSp>
        <p:grpSp>
          <p:nvGrpSpPr>
            <p:cNvPr id="71" name="Group 49"/>
            <p:cNvGrpSpPr>
              <a:grpSpLocks/>
            </p:cNvGrpSpPr>
            <p:nvPr/>
          </p:nvGrpSpPr>
          <p:grpSpPr bwMode="auto">
            <a:xfrm>
              <a:off x="1592263" y="4654550"/>
              <a:ext cx="357187" cy="531813"/>
              <a:chOff x="4269" y="3384"/>
              <a:chExt cx="274" cy="406"/>
            </a:xfrm>
          </p:grpSpPr>
          <p:pic>
            <p:nvPicPr>
              <p:cNvPr id="83" name="Picture 50" descr="MC900424760[1]"/>
              <p:cNvPicPr>
                <a:picLocks noChangeAspect="1" noChangeArrowheads="1"/>
              </p:cNvPicPr>
              <p:nvPr/>
            </p:nvPicPr>
            <p:blipFill>
              <a:blip r:embed="rId4"/>
              <a:srcRect/>
              <a:stretch>
                <a:fillRect/>
              </a:stretch>
            </p:blipFill>
            <p:spPr bwMode="auto">
              <a:xfrm>
                <a:off x="4269" y="3490"/>
                <a:ext cx="274" cy="300"/>
              </a:xfrm>
              <a:prstGeom prst="rect">
                <a:avLst/>
              </a:prstGeom>
              <a:noFill/>
              <a:ln w="9525">
                <a:noFill/>
                <a:miter lim="800000"/>
                <a:headEnd/>
                <a:tailEnd/>
              </a:ln>
            </p:spPr>
          </p:pic>
          <p:grpSp>
            <p:nvGrpSpPr>
              <p:cNvPr id="84" name="Group 51"/>
              <p:cNvGrpSpPr>
                <a:grpSpLocks/>
              </p:cNvGrpSpPr>
              <p:nvPr/>
            </p:nvGrpSpPr>
            <p:grpSpPr bwMode="auto">
              <a:xfrm>
                <a:off x="4418" y="3384"/>
                <a:ext cx="67" cy="142"/>
                <a:chOff x="-78" y="2379"/>
                <a:chExt cx="66" cy="141"/>
              </a:xfrm>
            </p:grpSpPr>
            <p:sp>
              <p:nvSpPr>
                <p:cNvPr id="85" name="AutoShape 52"/>
                <p:cNvSpPr>
                  <a:spLocks noChangeArrowheads="1"/>
                </p:cNvSpPr>
                <p:nvPr/>
              </p:nvSpPr>
              <p:spPr bwMode="auto">
                <a:xfrm>
                  <a:off x="-78" y="2379"/>
                  <a:ext cx="66" cy="60"/>
                </a:xfrm>
                <a:prstGeom prst="flowChartMerge">
                  <a:avLst/>
                </a:prstGeom>
                <a:noFill/>
                <a:ln w="19050" algn="ctr">
                  <a:solidFill>
                    <a:schemeClr val="tx1"/>
                  </a:solidFill>
                  <a:miter lim="800000"/>
                  <a:headEnd/>
                  <a:tailEnd/>
                </a:ln>
              </p:spPr>
              <p:txBody>
                <a:bodyPr wrap="none" anchor="ctr"/>
                <a:lstStyle/>
                <a:p>
                  <a:pPr algn="ctr"/>
                  <a:endParaRPr lang="ja-JP" altLang="ja-JP" sz="1600"/>
                </a:p>
              </p:txBody>
            </p:sp>
            <p:sp>
              <p:nvSpPr>
                <p:cNvPr id="86" name="Line 53"/>
                <p:cNvSpPr>
                  <a:spLocks noChangeShapeType="1"/>
                </p:cNvSpPr>
                <p:nvPr/>
              </p:nvSpPr>
              <p:spPr bwMode="auto">
                <a:xfrm>
                  <a:off x="-43" y="2380"/>
                  <a:ext cx="0" cy="140"/>
                </a:xfrm>
                <a:prstGeom prst="line">
                  <a:avLst/>
                </a:prstGeom>
                <a:noFill/>
                <a:ln w="19050">
                  <a:solidFill>
                    <a:schemeClr val="tx1"/>
                  </a:solidFill>
                  <a:round/>
                  <a:headEnd/>
                  <a:tailEnd/>
                </a:ln>
              </p:spPr>
              <p:txBody>
                <a:bodyPr wrap="none" anchor="ctr"/>
                <a:lstStyle/>
                <a:p>
                  <a:endParaRPr lang="ja-JP" altLang="en-US"/>
                </a:p>
              </p:txBody>
            </p:sp>
          </p:grpSp>
        </p:grpSp>
        <p:sp>
          <p:nvSpPr>
            <p:cNvPr id="72" name="テキスト ボックス 38"/>
            <p:cNvSpPr txBox="1">
              <a:spLocks noChangeArrowheads="1"/>
            </p:cNvSpPr>
            <p:nvPr/>
          </p:nvSpPr>
          <p:spPr bwMode="auto">
            <a:xfrm>
              <a:off x="1217613" y="5532438"/>
              <a:ext cx="776287" cy="304800"/>
            </a:xfrm>
            <a:prstGeom prst="rect">
              <a:avLst/>
            </a:prstGeom>
            <a:noFill/>
            <a:ln w="9525">
              <a:noFill/>
              <a:miter lim="800000"/>
              <a:headEnd/>
              <a:tailEnd/>
            </a:ln>
          </p:spPr>
          <p:txBody>
            <a:bodyPr wrap="none">
              <a:spAutoFit/>
            </a:bodyPr>
            <a:lstStyle/>
            <a:p>
              <a:r>
                <a:rPr lang="en-US" altLang="ja-JP" sz="1400">
                  <a:latin typeface="Calibri" pitchFamily="34" charset="0"/>
                </a:rPr>
                <a:t>Internet</a:t>
              </a:r>
            </a:p>
          </p:txBody>
        </p:sp>
        <p:sp>
          <p:nvSpPr>
            <p:cNvPr id="73" name="Rectangle 34"/>
            <p:cNvSpPr>
              <a:spLocks noChangeArrowheads="1"/>
            </p:cNvSpPr>
            <p:nvPr/>
          </p:nvSpPr>
          <p:spPr bwMode="auto">
            <a:xfrm>
              <a:off x="4287838" y="3821113"/>
              <a:ext cx="207962" cy="268287"/>
            </a:xfrm>
            <a:prstGeom prst="rect">
              <a:avLst/>
            </a:prstGeom>
            <a:noFill/>
            <a:ln w="9525">
              <a:noFill/>
              <a:miter lim="800000"/>
              <a:headEnd/>
              <a:tailEnd/>
            </a:ln>
          </p:spPr>
          <p:txBody>
            <a:bodyPr wrap="none" lIns="18000" tIns="10800" rIns="18000" bIns="10800">
              <a:spAutoFit/>
            </a:bodyPr>
            <a:lstStyle/>
            <a:p>
              <a:r>
                <a:rPr lang="en-US" altLang="ja-JP" sz="1600"/>
                <a:t>f1</a:t>
              </a:r>
              <a:endParaRPr lang="ja-JP" altLang="ja-JP" sz="1600"/>
            </a:p>
          </p:txBody>
        </p:sp>
        <p:sp>
          <p:nvSpPr>
            <p:cNvPr id="74" name="Line 66"/>
            <p:cNvSpPr>
              <a:spLocks noChangeShapeType="1"/>
            </p:cNvSpPr>
            <p:nvPr/>
          </p:nvSpPr>
          <p:spPr bwMode="auto">
            <a:xfrm flipH="1">
              <a:off x="1873250" y="4025900"/>
              <a:ext cx="1385888" cy="595313"/>
            </a:xfrm>
            <a:prstGeom prst="line">
              <a:avLst/>
            </a:prstGeom>
            <a:noFill/>
            <a:ln w="44450">
              <a:solidFill>
                <a:schemeClr val="accent6">
                  <a:lumMod val="75000"/>
                </a:schemeClr>
              </a:solidFill>
              <a:round/>
              <a:headEnd type="stealth" w="lg" len="lg"/>
              <a:tailEnd type="stealth" w="lg" len="lg"/>
            </a:ln>
            <a:effectLst/>
            <a:extLst/>
          </p:spPr>
          <p:txBody>
            <a:bodyPr wrap="none" anchor="ctr"/>
            <a:lstStyle/>
            <a:p>
              <a:pPr>
                <a:defRPr/>
              </a:pPr>
              <a:endParaRPr lang="ja-JP" altLang="en-US" sz="1600"/>
            </a:p>
          </p:txBody>
        </p:sp>
        <p:sp>
          <p:nvSpPr>
            <p:cNvPr id="75" name="Rectangle 34"/>
            <p:cNvSpPr>
              <a:spLocks noChangeArrowheads="1"/>
            </p:cNvSpPr>
            <p:nvPr/>
          </p:nvSpPr>
          <p:spPr bwMode="auto">
            <a:xfrm>
              <a:off x="2387600" y="4044950"/>
              <a:ext cx="207963" cy="268288"/>
            </a:xfrm>
            <a:prstGeom prst="rect">
              <a:avLst/>
            </a:prstGeom>
            <a:noFill/>
            <a:ln w="9525">
              <a:noFill/>
              <a:miter lim="800000"/>
              <a:headEnd/>
              <a:tailEnd/>
            </a:ln>
          </p:spPr>
          <p:txBody>
            <a:bodyPr wrap="none" lIns="18000" tIns="10800" rIns="18000" bIns="10800">
              <a:spAutoFit/>
            </a:bodyPr>
            <a:lstStyle/>
            <a:p>
              <a:r>
                <a:rPr lang="en-US" altLang="ja-JP" sz="1600"/>
                <a:t>f5</a:t>
              </a:r>
              <a:endParaRPr lang="ja-JP" altLang="ja-JP" sz="1600"/>
            </a:p>
          </p:txBody>
        </p:sp>
        <p:sp>
          <p:nvSpPr>
            <p:cNvPr id="76" name="Line 66"/>
            <p:cNvSpPr>
              <a:spLocks noChangeShapeType="1"/>
            </p:cNvSpPr>
            <p:nvPr/>
          </p:nvSpPr>
          <p:spPr bwMode="auto">
            <a:xfrm flipH="1" flipV="1">
              <a:off x="3676650" y="4195763"/>
              <a:ext cx="1333500" cy="425450"/>
            </a:xfrm>
            <a:prstGeom prst="line">
              <a:avLst/>
            </a:prstGeom>
            <a:noFill/>
            <a:ln w="44450">
              <a:solidFill>
                <a:srgbClr val="C00000"/>
              </a:solidFill>
              <a:round/>
              <a:headEnd type="stealth" w="lg" len="lg"/>
              <a:tailEnd type="stealth" w="lg" len="lg"/>
            </a:ln>
          </p:spPr>
          <p:txBody>
            <a:bodyPr wrap="none" anchor="ctr"/>
            <a:lstStyle/>
            <a:p>
              <a:endParaRPr lang="ja-JP" altLang="en-US"/>
            </a:p>
          </p:txBody>
        </p:sp>
        <p:sp>
          <p:nvSpPr>
            <p:cNvPr id="77" name="Rectangle 34"/>
            <p:cNvSpPr>
              <a:spLocks noChangeArrowheads="1"/>
            </p:cNvSpPr>
            <p:nvPr/>
          </p:nvSpPr>
          <p:spPr bwMode="auto">
            <a:xfrm>
              <a:off x="4029075" y="4352925"/>
              <a:ext cx="207963" cy="268288"/>
            </a:xfrm>
            <a:prstGeom prst="rect">
              <a:avLst/>
            </a:prstGeom>
            <a:noFill/>
            <a:ln w="9525">
              <a:noFill/>
              <a:miter lim="800000"/>
              <a:headEnd/>
              <a:tailEnd/>
            </a:ln>
          </p:spPr>
          <p:txBody>
            <a:bodyPr wrap="none" lIns="18000" tIns="10800" rIns="18000" bIns="10800">
              <a:spAutoFit/>
            </a:bodyPr>
            <a:lstStyle/>
            <a:p>
              <a:r>
                <a:rPr lang="en-US" altLang="ja-JP" sz="1600"/>
                <a:t>f2</a:t>
              </a:r>
              <a:endParaRPr lang="ja-JP" altLang="ja-JP" sz="1600"/>
            </a:p>
          </p:txBody>
        </p:sp>
        <p:sp>
          <p:nvSpPr>
            <p:cNvPr id="78" name="Line 66"/>
            <p:cNvSpPr>
              <a:spLocks noChangeShapeType="1"/>
            </p:cNvSpPr>
            <p:nvPr/>
          </p:nvSpPr>
          <p:spPr bwMode="auto">
            <a:xfrm flipH="1">
              <a:off x="2052638" y="4178300"/>
              <a:ext cx="1358900" cy="596900"/>
            </a:xfrm>
            <a:prstGeom prst="line">
              <a:avLst/>
            </a:prstGeom>
            <a:noFill/>
            <a:ln w="44450">
              <a:solidFill>
                <a:srgbClr val="00B050"/>
              </a:solidFill>
              <a:round/>
              <a:headEnd type="stealth" w="lg" len="lg"/>
              <a:tailEnd type="stealth" w="lg" len="lg"/>
            </a:ln>
          </p:spPr>
          <p:txBody>
            <a:bodyPr wrap="none" anchor="ctr"/>
            <a:lstStyle/>
            <a:p>
              <a:endParaRPr lang="ja-JP" altLang="en-US"/>
            </a:p>
          </p:txBody>
        </p:sp>
        <p:sp>
          <p:nvSpPr>
            <p:cNvPr id="79" name="Rectangle 34"/>
            <p:cNvSpPr>
              <a:spLocks noChangeArrowheads="1"/>
            </p:cNvSpPr>
            <p:nvPr/>
          </p:nvSpPr>
          <p:spPr bwMode="auto">
            <a:xfrm>
              <a:off x="2987675" y="4387850"/>
              <a:ext cx="207963" cy="268288"/>
            </a:xfrm>
            <a:prstGeom prst="rect">
              <a:avLst/>
            </a:prstGeom>
            <a:noFill/>
            <a:ln w="9525">
              <a:noFill/>
              <a:miter lim="800000"/>
              <a:headEnd/>
              <a:tailEnd/>
            </a:ln>
          </p:spPr>
          <p:txBody>
            <a:bodyPr wrap="none" lIns="18000" tIns="10800" rIns="18000" bIns="10800">
              <a:spAutoFit/>
            </a:bodyPr>
            <a:lstStyle/>
            <a:p>
              <a:r>
                <a:rPr lang="en-US" altLang="ja-JP" sz="1600"/>
                <a:t>f4</a:t>
              </a:r>
              <a:endParaRPr lang="ja-JP" altLang="ja-JP" sz="1600"/>
            </a:p>
          </p:txBody>
        </p:sp>
        <p:sp>
          <p:nvSpPr>
            <p:cNvPr id="80" name="Line 66"/>
            <p:cNvSpPr>
              <a:spLocks noChangeShapeType="1"/>
            </p:cNvSpPr>
            <p:nvPr/>
          </p:nvSpPr>
          <p:spPr bwMode="auto">
            <a:xfrm flipH="1" flipV="1">
              <a:off x="3570288" y="4465638"/>
              <a:ext cx="1333500" cy="390525"/>
            </a:xfrm>
            <a:prstGeom prst="line">
              <a:avLst/>
            </a:prstGeom>
            <a:noFill/>
            <a:ln w="44450">
              <a:solidFill>
                <a:srgbClr val="00B0F0"/>
              </a:solidFill>
              <a:round/>
              <a:headEnd type="stealth" w="lg" len="lg"/>
              <a:tailEnd type="stealth" w="lg" len="lg"/>
            </a:ln>
          </p:spPr>
          <p:txBody>
            <a:bodyPr wrap="none" anchor="ctr"/>
            <a:lstStyle/>
            <a:p>
              <a:endParaRPr lang="ja-JP" altLang="en-US"/>
            </a:p>
          </p:txBody>
        </p:sp>
        <p:sp>
          <p:nvSpPr>
            <p:cNvPr id="81" name="Rectangle 34"/>
            <p:cNvSpPr>
              <a:spLocks noChangeArrowheads="1"/>
            </p:cNvSpPr>
            <p:nvPr/>
          </p:nvSpPr>
          <p:spPr bwMode="auto">
            <a:xfrm>
              <a:off x="4146550" y="4765675"/>
              <a:ext cx="206375" cy="266700"/>
            </a:xfrm>
            <a:prstGeom prst="rect">
              <a:avLst/>
            </a:prstGeom>
            <a:noFill/>
            <a:ln w="9525">
              <a:noFill/>
              <a:miter lim="800000"/>
              <a:headEnd/>
              <a:tailEnd/>
            </a:ln>
          </p:spPr>
          <p:txBody>
            <a:bodyPr wrap="none" lIns="18000" tIns="10800" rIns="18000" bIns="10800">
              <a:spAutoFit/>
            </a:bodyPr>
            <a:lstStyle/>
            <a:p>
              <a:r>
                <a:rPr lang="en-US" altLang="ja-JP" sz="1600"/>
                <a:t>f3</a:t>
              </a:r>
              <a:endParaRPr lang="ja-JP" altLang="ja-JP" sz="1600"/>
            </a:p>
          </p:txBody>
        </p:sp>
        <p:sp>
          <p:nvSpPr>
            <p:cNvPr id="82" name="Text Box 43"/>
            <p:cNvSpPr txBox="1">
              <a:spLocks noChangeArrowheads="1"/>
            </p:cNvSpPr>
            <p:nvPr/>
          </p:nvSpPr>
          <p:spPr bwMode="auto">
            <a:xfrm>
              <a:off x="620688" y="5019675"/>
              <a:ext cx="833045" cy="268032"/>
            </a:xfrm>
            <a:prstGeom prst="rect">
              <a:avLst/>
            </a:prstGeom>
            <a:noFill/>
            <a:ln w="9525">
              <a:noFill/>
              <a:miter lim="800000"/>
              <a:headEnd/>
              <a:tailEnd/>
            </a:ln>
          </p:spPr>
          <p:txBody>
            <a:bodyPr wrap="none" lIns="18000" tIns="10800" rIns="18000" bIns="10800">
              <a:spAutoFit/>
            </a:bodyPr>
            <a:lstStyle/>
            <a:p>
              <a:r>
                <a:rPr lang="en-US" altLang="ja-JP" sz="1600" dirty="0" smtClean="0"/>
                <a:t>A-CPE </a:t>
              </a:r>
              <a:r>
                <a:rPr lang="en-US" altLang="ja-JP" sz="1600" dirty="0"/>
                <a:t>2</a:t>
              </a:r>
              <a:endParaRPr lang="ja-JP" altLang="ja-JP" sz="1600" dirty="0"/>
            </a:p>
          </p:txBody>
        </p:sp>
      </p:grpSp>
    </p:spTree>
    <p:extLst>
      <p:ext uri="{BB962C8B-B14F-4D97-AF65-F5344CB8AC3E}">
        <p14:creationId xmlns:p14="http://schemas.microsoft.com/office/powerpoint/2010/main" val="4212508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96913" y="332601"/>
            <a:ext cx="942566" cy="276999"/>
          </a:xfrm>
        </p:spPr>
        <p:txBody>
          <a:bodyPr/>
          <a:lstStyle/>
          <a:p>
            <a:pPr>
              <a:defRPr/>
            </a:pPr>
            <a:r>
              <a:rPr lang="en-US" dirty="0" smtClean="0"/>
              <a:t>July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2</a:t>
            </a:fld>
            <a:endParaRPr lang="en-US"/>
          </a:p>
        </p:txBody>
      </p:sp>
      <p:sp>
        <p:nvSpPr>
          <p:cNvPr id="9" name="Rectangle 3"/>
          <p:cNvSpPr txBox="1">
            <a:spLocks noChangeArrowheads="1"/>
          </p:cNvSpPr>
          <p:nvPr/>
        </p:nvSpPr>
        <p:spPr bwMode="auto">
          <a:xfrm>
            <a:off x="685800" y="1988840"/>
            <a:ext cx="7772400" cy="172819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a:lstStyle>
          <a:p>
            <a:pPr eaLnBrk="1" hangingPunct="1"/>
            <a:r>
              <a:rPr lang="en-US" altLang="ja-JP" dirty="0" smtClean="0">
                <a:ea typeface="ＭＳ Ｐゴシック" charset="-128"/>
              </a:rPr>
              <a:t>This contribution presents the comment resolution LB2 related to definition of Multi-channel operation          for CID #19.</a:t>
            </a:r>
          </a:p>
        </p:txBody>
      </p:sp>
      <p:sp>
        <p:nvSpPr>
          <p:cNvPr id="11" name="Rectangle 2"/>
          <p:cNvSpPr>
            <a:spLocks noGrp="1" noChangeArrowheads="1"/>
          </p:cNvSpPr>
          <p:nvPr>
            <p:ph type="title"/>
          </p:nvPr>
        </p:nvSpPr>
        <p:spPr>
          <a:xfrm>
            <a:off x="685800" y="685800"/>
            <a:ext cx="7772400" cy="1066800"/>
          </a:xfrm>
        </p:spPr>
        <p:txBody>
          <a:bodyPr/>
          <a:lstStyle/>
          <a:p>
            <a:pPr eaLnBrk="1" hangingPunct="1"/>
            <a:r>
              <a:rPr lang="en-US" altLang="ja-JP" dirty="0" smtClean="0">
                <a:ea typeface="ＭＳ Ｐゴシック" charset="-128"/>
              </a:rPr>
              <a:t>Abstract</a:t>
            </a:r>
          </a:p>
        </p:txBody>
      </p:sp>
    </p:spTree>
    <p:extLst>
      <p:ext uri="{BB962C8B-B14F-4D97-AF65-F5344CB8AC3E}">
        <p14:creationId xmlns:p14="http://schemas.microsoft.com/office/powerpoint/2010/main" val="20162078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96913" y="332601"/>
            <a:ext cx="942566" cy="276999"/>
          </a:xfrm>
        </p:spPr>
        <p:txBody>
          <a:bodyPr/>
          <a:lstStyle/>
          <a:p>
            <a:pPr>
              <a:defRPr/>
            </a:pPr>
            <a:r>
              <a:rPr lang="en-US" dirty="0" smtClean="0"/>
              <a:t>July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3</a:t>
            </a:fld>
            <a:endParaRPr lang="en-US"/>
          </a:p>
        </p:txBody>
      </p:sp>
      <p:sp>
        <p:nvSpPr>
          <p:cNvPr id="7" name="Rectangle 2"/>
          <p:cNvSpPr>
            <a:spLocks noGrp="1" noChangeArrowheads="1"/>
          </p:cNvSpPr>
          <p:nvPr>
            <p:ph type="title"/>
          </p:nvPr>
        </p:nvSpPr>
        <p:spPr>
          <a:xfrm>
            <a:off x="395536" y="685800"/>
            <a:ext cx="8062664" cy="1066800"/>
          </a:xfrm>
        </p:spPr>
        <p:txBody>
          <a:bodyPr/>
          <a:lstStyle/>
          <a:p>
            <a:pPr eaLnBrk="1" hangingPunct="1"/>
            <a:r>
              <a:rPr lang="en-US" altLang="ko-KR" dirty="0">
                <a:latin typeface="Times New Roman" charset="0"/>
                <a:ea typeface="굴림" charset="0"/>
                <a:cs typeface="굴림" charset="0"/>
              </a:rPr>
              <a:t>Comment Resolution </a:t>
            </a:r>
            <a:r>
              <a:rPr lang="en-US" altLang="ko-KR" dirty="0" smtClean="0">
                <a:latin typeface="Times New Roman" charset="0"/>
                <a:ea typeface="굴림" charset="0"/>
                <a:cs typeface="굴림" charset="0"/>
              </a:rPr>
              <a:t>LB2 related </a:t>
            </a:r>
            <a:r>
              <a:rPr lang="en-US" altLang="ko-KR" dirty="0">
                <a:latin typeface="Times New Roman" charset="0"/>
                <a:ea typeface="굴림" charset="0"/>
                <a:cs typeface="굴림" charset="0"/>
              </a:rPr>
              <a:t>to CID </a:t>
            </a:r>
            <a:r>
              <a:rPr lang="en-US" altLang="ko-KR" dirty="0" smtClean="0">
                <a:latin typeface="Times New Roman" charset="0"/>
                <a:ea typeface="굴림" charset="0"/>
                <a:cs typeface="굴림" charset="0"/>
              </a:rPr>
              <a:t>#19</a:t>
            </a:r>
            <a:endParaRPr lang="en-US" altLang="ja-JP" dirty="0" smtClean="0">
              <a:ea typeface="ＭＳ Ｐゴシック" charset="-128"/>
            </a:endParaRPr>
          </a:p>
        </p:txBody>
      </p:sp>
      <p:sp>
        <p:nvSpPr>
          <p:cNvPr id="10" name="テキスト ボックス 9"/>
          <p:cNvSpPr txBox="1"/>
          <p:nvPr/>
        </p:nvSpPr>
        <p:spPr>
          <a:xfrm>
            <a:off x="536342" y="2848709"/>
            <a:ext cx="8398453" cy="1569660"/>
          </a:xfrm>
          <a:prstGeom prst="rect">
            <a:avLst/>
          </a:prstGeom>
          <a:noFill/>
        </p:spPr>
        <p:txBody>
          <a:bodyPr wrap="none" rtlCol="0">
            <a:spAutoFit/>
          </a:bodyPr>
          <a:lstStyle/>
          <a:p>
            <a:r>
              <a:rPr kumimoji="1" lang="en-US" altLang="ja-JP" sz="2400" dirty="0" smtClean="0"/>
              <a:t>Proposed Remedy: Accepted</a:t>
            </a:r>
          </a:p>
          <a:p>
            <a:endParaRPr kumimoji="1" lang="en-US" altLang="ja-JP" sz="2400" dirty="0"/>
          </a:p>
          <a:p>
            <a:r>
              <a:rPr kumimoji="1" lang="en-US" altLang="ja-JP" sz="2400" dirty="0" smtClean="0"/>
              <a:t>Modify description text in those sub-clauses and figures that </a:t>
            </a:r>
          </a:p>
          <a:p>
            <a:r>
              <a:rPr kumimoji="1" lang="en-US" altLang="ja-JP" sz="2400" dirty="0" smtClean="0"/>
              <a:t>related to the A-BS definition of multi-channel operation.  </a:t>
            </a:r>
            <a:endParaRPr kumimoji="1" lang="ja-JP" altLang="en-US" sz="2400" dirty="0"/>
          </a:p>
        </p:txBody>
      </p:sp>
      <p:graphicFrame>
        <p:nvGraphicFramePr>
          <p:cNvPr id="9" name="オブジェクト 8"/>
          <p:cNvGraphicFramePr>
            <a:graphicFrameLocks noChangeAspect="1"/>
          </p:cNvGraphicFramePr>
          <p:nvPr>
            <p:extLst>
              <p:ext uri="{D42A27DB-BD31-4B8C-83A1-F6EECF244321}">
                <p14:modId xmlns:p14="http://schemas.microsoft.com/office/powerpoint/2010/main" val="1505894589"/>
              </p:ext>
            </p:extLst>
          </p:nvPr>
        </p:nvGraphicFramePr>
        <p:xfrm>
          <a:off x="539552" y="1772816"/>
          <a:ext cx="7920880" cy="772260"/>
        </p:xfrm>
        <a:graphic>
          <a:graphicData uri="http://schemas.openxmlformats.org/presentationml/2006/ole">
            <mc:AlternateContent xmlns:mc="http://schemas.openxmlformats.org/markup-compatibility/2006">
              <mc:Choice xmlns:v="urn:schemas-microsoft-com:vml" Requires="v">
                <p:oleObj spid="_x0000_s31766" name="ワークシート" r:id="rId4" imgW="7229568" imgH="704970" progId="Excel.Sheet.12">
                  <p:embed/>
                </p:oleObj>
              </mc:Choice>
              <mc:Fallback>
                <p:oleObj name="ワークシート" r:id="rId4" imgW="7229568" imgH="704970" progId="Excel.Sheet.12">
                  <p:embed/>
                  <p:pic>
                    <p:nvPicPr>
                      <p:cNvPr id="0" name=""/>
                      <p:cNvPicPr/>
                      <p:nvPr/>
                    </p:nvPicPr>
                    <p:blipFill>
                      <a:blip r:embed="rId5"/>
                      <a:stretch>
                        <a:fillRect/>
                      </a:stretch>
                    </p:blipFill>
                    <p:spPr>
                      <a:xfrm>
                        <a:off x="539552" y="1772816"/>
                        <a:ext cx="7920880" cy="772260"/>
                      </a:xfrm>
                      <a:prstGeom prst="rect">
                        <a:avLst/>
                      </a:prstGeom>
                    </p:spPr>
                  </p:pic>
                </p:oleObj>
              </mc:Fallback>
            </mc:AlternateContent>
          </a:graphicData>
        </a:graphic>
      </p:graphicFrame>
    </p:spTree>
    <p:extLst>
      <p:ext uri="{BB962C8B-B14F-4D97-AF65-F5344CB8AC3E}">
        <p14:creationId xmlns:p14="http://schemas.microsoft.com/office/powerpoint/2010/main" val="304471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96913" y="332601"/>
            <a:ext cx="942566" cy="276999"/>
          </a:xfrm>
        </p:spPr>
        <p:txBody>
          <a:bodyPr/>
          <a:lstStyle/>
          <a:p>
            <a:pPr>
              <a:defRPr/>
            </a:pPr>
            <a:r>
              <a:rPr lang="en-US" dirty="0" smtClean="0"/>
              <a:t>July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4</a:t>
            </a:fld>
            <a:endParaRPr lang="en-US"/>
          </a:p>
        </p:txBody>
      </p:sp>
      <p:sp>
        <p:nvSpPr>
          <p:cNvPr id="7" name="コンテンツ プレースホルダ 2"/>
          <p:cNvSpPr>
            <a:spLocks noGrp="1"/>
          </p:cNvSpPr>
          <p:nvPr>
            <p:ph idx="1"/>
          </p:nvPr>
        </p:nvSpPr>
        <p:spPr>
          <a:xfrm>
            <a:off x="685800" y="966046"/>
            <a:ext cx="7772400" cy="5415282"/>
          </a:xfrm>
        </p:spPr>
        <p:txBody>
          <a:bodyPr/>
          <a:lstStyle/>
          <a:p>
            <a:r>
              <a:rPr lang="en-US" altLang="ja-JP" dirty="0" smtClean="0"/>
              <a:t>Modify</a:t>
            </a:r>
            <a:r>
              <a:rPr kumimoji="1" lang="en-US" altLang="ja-JP" dirty="0" smtClean="0"/>
              <a:t> the </a:t>
            </a:r>
            <a:r>
              <a:rPr lang="en-US" altLang="ja-JP" dirty="0"/>
              <a:t>description text in the sub-clause </a:t>
            </a:r>
            <a:r>
              <a:rPr lang="en-US" altLang="ja-JP" dirty="0" smtClean="0"/>
              <a:t>7.24 </a:t>
            </a:r>
            <a:r>
              <a:rPr kumimoji="1" lang="en-US" altLang="ja-JP" dirty="0" smtClean="0"/>
              <a:t>as shown in the proposed text</a:t>
            </a:r>
          </a:p>
          <a:p>
            <a:pPr lvl="1"/>
            <a:r>
              <a:rPr lang="en-US" altLang="ja-JP" dirty="0" smtClean="0"/>
              <a:t>(original text</a:t>
            </a:r>
            <a:r>
              <a:rPr lang="en-US" altLang="ja-JP" dirty="0"/>
              <a:t>) </a:t>
            </a:r>
            <a:r>
              <a:rPr lang="en-US" altLang="ja-JP" dirty="0" smtClean="0"/>
              <a:t>In </a:t>
            </a:r>
            <a:r>
              <a:rPr lang="en-US" altLang="ja-JP" dirty="0"/>
              <a:t>Figure AN1, it is assumed that there are 2 available operating channels </a:t>
            </a:r>
            <a:r>
              <a:rPr lang="en-US" altLang="ja-JP" dirty="0" smtClean="0"/>
              <a:t>within the </a:t>
            </a:r>
            <a:r>
              <a:rPr lang="en-US" altLang="ja-JP" dirty="0"/>
              <a:t>service area of the BS. In this example, multi-channel operation on BS is illustrated where only the BS </a:t>
            </a:r>
            <a:r>
              <a:rPr lang="en-US" altLang="ja-JP" dirty="0" smtClean="0"/>
              <a:t>is capable </a:t>
            </a:r>
            <a:r>
              <a:rPr lang="en-US" altLang="ja-JP" dirty="0"/>
              <a:t>of receiving and transmitting over two or more operating channels </a:t>
            </a:r>
            <a:r>
              <a:rPr lang="en-US" altLang="ja-JP" dirty="0" smtClean="0"/>
              <a:t>and </a:t>
            </a:r>
            <a:r>
              <a:rPr lang="en-US" altLang="ja-JP" dirty="0"/>
              <a:t>responsible to </a:t>
            </a:r>
            <a:r>
              <a:rPr lang="en-US" altLang="ja-JP" dirty="0" smtClean="0"/>
              <a:t>assign the </a:t>
            </a:r>
            <a:r>
              <a:rPr lang="en-US" altLang="ja-JP" dirty="0"/>
              <a:t>operating channel to the associated CPEs within </a:t>
            </a:r>
            <a:r>
              <a:rPr lang="en-US" altLang="ja-JP" dirty="0" smtClean="0"/>
              <a:t>its service </a:t>
            </a:r>
            <a:r>
              <a:rPr lang="en-US" altLang="ja-JP" dirty="0"/>
              <a:t>area. By performing the </a:t>
            </a:r>
            <a:r>
              <a:rPr lang="en-US" altLang="ja-JP" dirty="0" smtClean="0"/>
              <a:t>multichannel operation </a:t>
            </a:r>
            <a:r>
              <a:rPr lang="en-US" altLang="ja-JP" dirty="0"/>
              <a:t>on BS, the BS can utilize the available operating channels by distributing the </a:t>
            </a:r>
            <a:r>
              <a:rPr lang="en-US" altLang="ja-JP" dirty="0" smtClean="0"/>
              <a:t>operating channels </a:t>
            </a:r>
            <a:r>
              <a:rPr lang="en-US" altLang="ja-JP" dirty="0"/>
              <a:t>among the associated CPEs. The multi-channel operation on BS </a:t>
            </a:r>
            <a:r>
              <a:rPr lang="en-US" altLang="ja-JP" dirty="0" smtClean="0"/>
              <a:t>can improve </a:t>
            </a:r>
            <a:r>
              <a:rPr lang="en-US" altLang="ja-JP" dirty="0"/>
              <a:t>the individual </a:t>
            </a:r>
            <a:r>
              <a:rPr lang="en-US" altLang="ja-JP" dirty="0" smtClean="0"/>
              <a:t>CPE’s throughput </a:t>
            </a:r>
            <a:r>
              <a:rPr lang="en-US" altLang="ja-JP" dirty="0"/>
              <a:t>by decreasing the total number of associated CPEs per operating channel. In Figure AN1, CPE </a:t>
            </a:r>
            <a:r>
              <a:rPr lang="en-US" altLang="ja-JP" dirty="0" smtClean="0"/>
              <a:t>1 and </a:t>
            </a:r>
            <a:r>
              <a:rPr lang="en-US" altLang="ja-JP" dirty="0"/>
              <a:t>CPE 2 are assigned to the operating channel (f1) to communicate with the BS while CPE 3, CPE 4 </a:t>
            </a:r>
            <a:r>
              <a:rPr lang="en-US" altLang="ja-JP" dirty="0" smtClean="0"/>
              <a:t>and CPE </a:t>
            </a:r>
            <a:r>
              <a:rPr lang="en-US" altLang="ja-JP" dirty="0"/>
              <a:t>5 are assigned to the operating channel (f2) to communicate with the BS</a:t>
            </a:r>
            <a:r>
              <a:rPr lang="en-US" altLang="ja-JP" dirty="0" smtClean="0"/>
              <a:t>.</a:t>
            </a:r>
            <a:endParaRPr lang="en-US" altLang="ja-JP" sz="1600" dirty="0" smtClean="0"/>
          </a:p>
          <a:p>
            <a:pPr marL="457200" lvl="1" indent="0">
              <a:buNone/>
            </a:pPr>
            <a:endParaRPr kumimoji="1" lang="ja-JP" altLang="en-US" sz="1400" dirty="0" smtClean="0">
              <a:solidFill>
                <a:srgbClr val="3333FF"/>
              </a:solidFill>
            </a:endParaRPr>
          </a:p>
          <a:p>
            <a:pPr lvl="1"/>
            <a:endParaRPr kumimoji="1" lang="ja-JP" altLang="en-US" dirty="0"/>
          </a:p>
        </p:txBody>
      </p:sp>
    </p:spTree>
    <p:extLst>
      <p:ext uri="{BB962C8B-B14F-4D97-AF65-F5344CB8AC3E}">
        <p14:creationId xmlns:p14="http://schemas.microsoft.com/office/powerpoint/2010/main" val="5659400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July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5</a:t>
            </a:fld>
            <a:endParaRPr lang="en-US"/>
          </a:p>
        </p:txBody>
      </p:sp>
      <p:sp>
        <p:nvSpPr>
          <p:cNvPr id="7" name="コンテンツ プレースホルダ 2"/>
          <p:cNvSpPr>
            <a:spLocks noGrp="1"/>
          </p:cNvSpPr>
          <p:nvPr>
            <p:ph idx="1"/>
          </p:nvPr>
        </p:nvSpPr>
        <p:spPr>
          <a:xfrm>
            <a:off x="685800" y="966046"/>
            <a:ext cx="7772400" cy="5415282"/>
          </a:xfrm>
        </p:spPr>
        <p:txBody>
          <a:bodyPr/>
          <a:lstStyle/>
          <a:p>
            <a:pPr lvl="1"/>
            <a:r>
              <a:rPr lang="en-US" altLang="ja-JP" dirty="0" smtClean="0">
                <a:solidFill>
                  <a:schemeClr val="accent2"/>
                </a:solidFill>
              </a:rPr>
              <a:t>(proposed text</a:t>
            </a:r>
            <a:r>
              <a:rPr lang="en-US" altLang="ja-JP" dirty="0">
                <a:solidFill>
                  <a:schemeClr val="accent2"/>
                </a:solidFill>
              </a:rPr>
              <a:t>) </a:t>
            </a:r>
            <a:r>
              <a:rPr lang="en-US" altLang="ja-JP" dirty="0" smtClean="0"/>
              <a:t>In </a:t>
            </a:r>
            <a:r>
              <a:rPr lang="en-US" altLang="ja-JP" dirty="0"/>
              <a:t>Figure AN1, it is assumed that there are 2 available operating channels </a:t>
            </a:r>
            <a:r>
              <a:rPr lang="en-US" altLang="ja-JP" dirty="0" smtClean="0"/>
              <a:t>within the </a:t>
            </a:r>
            <a:r>
              <a:rPr lang="en-US" altLang="ja-JP" dirty="0"/>
              <a:t>service area of the </a:t>
            </a:r>
            <a:r>
              <a:rPr lang="en-US" altLang="ja-JP" dirty="0" smtClean="0">
                <a:solidFill>
                  <a:schemeClr val="accent2"/>
                </a:solidFill>
              </a:rPr>
              <a:t>A-BS</a:t>
            </a:r>
            <a:r>
              <a:rPr lang="en-US" altLang="ja-JP" dirty="0"/>
              <a:t>. In this example, multi-channel operation on </a:t>
            </a:r>
            <a:r>
              <a:rPr lang="en-US" altLang="ja-JP" dirty="0" smtClean="0">
                <a:solidFill>
                  <a:schemeClr val="accent2"/>
                </a:solidFill>
              </a:rPr>
              <a:t>A-BS</a:t>
            </a:r>
            <a:r>
              <a:rPr lang="en-US" altLang="ja-JP" dirty="0" smtClean="0"/>
              <a:t> </a:t>
            </a:r>
            <a:r>
              <a:rPr lang="en-US" altLang="ja-JP" dirty="0"/>
              <a:t>is illustrated where only the </a:t>
            </a:r>
            <a:r>
              <a:rPr lang="en-US" altLang="ja-JP" dirty="0" smtClean="0">
                <a:solidFill>
                  <a:schemeClr val="accent2"/>
                </a:solidFill>
              </a:rPr>
              <a:t>A-BS</a:t>
            </a:r>
            <a:r>
              <a:rPr lang="en-US" altLang="ja-JP" dirty="0" smtClean="0"/>
              <a:t> is capable </a:t>
            </a:r>
            <a:r>
              <a:rPr lang="en-US" altLang="ja-JP" dirty="0"/>
              <a:t>of receiving and transmitting over two or more operating channels </a:t>
            </a:r>
            <a:r>
              <a:rPr lang="en-US" altLang="ja-JP" dirty="0" smtClean="0"/>
              <a:t>and </a:t>
            </a:r>
            <a:r>
              <a:rPr lang="en-US" altLang="ja-JP" dirty="0"/>
              <a:t>responsible to </a:t>
            </a:r>
            <a:r>
              <a:rPr lang="en-US" altLang="ja-JP" dirty="0" smtClean="0"/>
              <a:t>assign the </a:t>
            </a:r>
            <a:r>
              <a:rPr lang="en-US" altLang="ja-JP" dirty="0"/>
              <a:t>operating channel to the associated </a:t>
            </a:r>
            <a:r>
              <a:rPr lang="en-US" altLang="ja-JP" dirty="0" smtClean="0">
                <a:solidFill>
                  <a:schemeClr val="accent2"/>
                </a:solidFill>
              </a:rPr>
              <a:t>A-CPE</a:t>
            </a:r>
            <a:r>
              <a:rPr lang="en-US" altLang="ja-JP" dirty="0" smtClean="0"/>
              <a:t>s </a:t>
            </a:r>
            <a:r>
              <a:rPr lang="en-US" altLang="ja-JP" dirty="0"/>
              <a:t>within </a:t>
            </a:r>
            <a:r>
              <a:rPr lang="en-US" altLang="ja-JP" dirty="0" smtClean="0"/>
              <a:t>its service </a:t>
            </a:r>
            <a:r>
              <a:rPr lang="en-US" altLang="ja-JP" dirty="0"/>
              <a:t>area. By performing the </a:t>
            </a:r>
            <a:r>
              <a:rPr lang="en-US" altLang="ja-JP" dirty="0" smtClean="0"/>
              <a:t>multichannel operation </a:t>
            </a:r>
            <a:r>
              <a:rPr lang="en-US" altLang="ja-JP" dirty="0"/>
              <a:t>on </a:t>
            </a:r>
            <a:r>
              <a:rPr lang="en-US" altLang="ja-JP" dirty="0" smtClean="0">
                <a:solidFill>
                  <a:schemeClr val="accent2"/>
                </a:solidFill>
              </a:rPr>
              <a:t>A-BS</a:t>
            </a:r>
            <a:r>
              <a:rPr lang="en-US" altLang="ja-JP" dirty="0"/>
              <a:t>, the </a:t>
            </a:r>
            <a:r>
              <a:rPr lang="en-US" altLang="ja-JP" dirty="0" smtClean="0">
                <a:solidFill>
                  <a:schemeClr val="accent2"/>
                </a:solidFill>
              </a:rPr>
              <a:t>A-BS</a:t>
            </a:r>
            <a:r>
              <a:rPr lang="en-US" altLang="ja-JP" dirty="0" smtClean="0"/>
              <a:t> </a:t>
            </a:r>
            <a:r>
              <a:rPr lang="en-US" altLang="ja-JP" dirty="0"/>
              <a:t>can utilize the available operating channels by distributing the </a:t>
            </a:r>
            <a:r>
              <a:rPr lang="en-US" altLang="ja-JP" dirty="0" smtClean="0"/>
              <a:t>operating channels </a:t>
            </a:r>
            <a:r>
              <a:rPr lang="en-US" altLang="ja-JP" dirty="0"/>
              <a:t>among the associated </a:t>
            </a:r>
            <a:r>
              <a:rPr lang="en-US" altLang="ja-JP" dirty="0" smtClean="0">
                <a:solidFill>
                  <a:schemeClr val="accent2"/>
                </a:solidFill>
              </a:rPr>
              <a:t>A-CPE</a:t>
            </a:r>
            <a:r>
              <a:rPr lang="en-US" altLang="ja-JP" dirty="0" smtClean="0"/>
              <a:t>s</a:t>
            </a:r>
            <a:r>
              <a:rPr lang="en-US" altLang="ja-JP" dirty="0"/>
              <a:t>. The multi-channel operation on </a:t>
            </a:r>
            <a:r>
              <a:rPr lang="en-US" altLang="ja-JP" dirty="0" smtClean="0">
                <a:solidFill>
                  <a:schemeClr val="accent2"/>
                </a:solidFill>
              </a:rPr>
              <a:t>A-BS</a:t>
            </a:r>
            <a:r>
              <a:rPr lang="en-US" altLang="ja-JP" dirty="0" smtClean="0"/>
              <a:t> can improve </a:t>
            </a:r>
            <a:r>
              <a:rPr lang="en-US" altLang="ja-JP" dirty="0"/>
              <a:t>the individual </a:t>
            </a:r>
            <a:r>
              <a:rPr lang="en-US" altLang="ja-JP" dirty="0" smtClean="0">
                <a:solidFill>
                  <a:schemeClr val="accent2"/>
                </a:solidFill>
              </a:rPr>
              <a:t>A-CPE</a:t>
            </a:r>
            <a:r>
              <a:rPr lang="en-US" altLang="ja-JP" dirty="0" smtClean="0"/>
              <a:t>’s throughput </a:t>
            </a:r>
            <a:r>
              <a:rPr lang="en-US" altLang="ja-JP" dirty="0"/>
              <a:t>by decreasing the total number of associated </a:t>
            </a:r>
            <a:r>
              <a:rPr lang="en-US" altLang="ja-JP" dirty="0" smtClean="0">
                <a:solidFill>
                  <a:schemeClr val="accent2"/>
                </a:solidFill>
              </a:rPr>
              <a:t>A-CPE</a:t>
            </a:r>
            <a:r>
              <a:rPr lang="en-US" altLang="ja-JP" dirty="0" smtClean="0"/>
              <a:t>s </a:t>
            </a:r>
            <a:r>
              <a:rPr lang="en-US" altLang="ja-JP" dirty="0"/>
              <a:t>per operating channel. In Figure AN1, </a:t>
            </a:r>
            <a:r>
              <a:rPr lang="en-US" altLang="ja-JP" dirty="0" smtClean="0">
                <a:solidFill>
                  <a:schemeClr val="accent2"/>
                </a:solidFill>
              </a:rPr>
              <a:t>A-CPE</a:t>
            </a:r>
            <a:r>
              <a:rPr lang="en-US" altLang="ja-JP" dirty="0" smtClean="0"/>
              <a:t> 1 and </a:t>
            </a:r>
            <a:r>
              <a:rPr lang="en-US" altLang="ja-JP" dirty="0" smtClean="0">
                <a:solidFill>
                  <a:schemeClr val="accent2"/>
                </a:solidFill>
              </a:rPr>
              <a:t>A-CPE</a:t>
            </a:r>
            <a:r>
              <a:rPr lang="en-US" altLang="ja-JP" dirty="0" smtClean="0"/>
              <a:t> </a:t>
            </a:r>
            <a:r>
              <a:rPr lang="en-US" altLang="ja-JP" dirty="0"/>
              <a:t>2 are assigned to the operating channel (f1) to communicate with the </a:t>
            </a:r>
            <a:r>
              <a:rPr lang="en-US" altLang="ja-JP" dirty="0" smtClean="0">
                <a:solidFill>
                  <a:schemeClr val="accent2"/>
                </a:solidFill>
              </a:rPr>
              <a:t>A-BS</a:t>
            </a:r>
            <a:r>
              <a:rPr lang="en-US" altLang="ja-JP" dirty="0" smtClean="0"/>
              <a:t> </a:t>
            </a:r>
            <a:r>
              <a:rPr lang="en-US" altLang="ja-JP" dirty="0"/>
              <a:t>while </a:t>
            </a:r>
            <a:r>
              <a:rPr lang="en-US" altLang="ja-JP" dirty="0" smtClean="0">
                <a:solidFill>
                  <a:schemeClr val="accent2"/>
                </a:solidFill>
              </a:rPr>
              <a:t>A-CPE </a:t>
            </a:r>
            <a:r>
              <a:rPr lang="en-US" altLang="ja-JP" dirty="0">
                <a:solidFill>
                  <a:schemeClr val="accent2"/>
                </a:solidFill>
              </a:rPr>
              <a:t>3</a:t>
            </a:r>
            <a:r>
              <a:rPr lang="en-US" altLang="ja-JP" dirty="0"/>
              <a:t>, </a:t>
            </a:r>
            <a:r>
              <a:rPr lang="en-US" altLang="ja-JP" dirty="0" smtClean="0">
                <a:solidFill>
                  <a:schemeClr val="accent2"/>
                </a:solidFill>
              </a:rPr>
              <a:t>A-CPE</a:t>
            </a:r>
            <a:r>
              <a:rPr lang="en-US" altLang="ja-JP" dirty="0" smtClean="0"/>
              <a:t> </a:t>
            </a:r>
            <a:r>
              <a:rPr lang="en-US" altLang="ja-JP" dirty="0"/>
              <a:t>4 </a:t>
            </a:r>
            <a:r>
              <a:rPr lang="en-US" altLang="ja-JP" dirty="0" smtClean="0"/>
              <a:t>and </a:t>
            </a:r>
            <a:r>
              <a:rPr lang="en-US" altLang="ja-JP" dirty="0" smtClean="0">
                <a:solidFill>
                  <a:schemeClr val="accent2"/>
                </a:solidFill>
              </a:rPr>
              <a:t>A-CPE</a:t>
            </a:r>
            <a:r>
              <a:rPr lang="en-US" altLang="ja-JP" dirty="0" smtClean="0"/>
              <a:t> </a:t>
            </a:r>
            <a:r>
              <a:rPr lang="en-US" altLang="ja-JP" dirty="0"/>
              <a:t>5 are assigned to the operating channel (f2) to communicate with the </a:t>
            </a:r>
            <a:r>
              <a:rPr lang="en-US" altLang="ja-JP" dirty="0" smtClean="0">
                <a:solidFill>
                  <a:schemeClr val="accent2"/>
                </a:solidFill>
              </a:rPr>
              <a:t>A-BS</a:t>
            </a:r>
            <a:r>
              <a:rPr lang="en-US" altLang="ja-JP" dirty="0" smtClean="0"/>
              <a:t>.</a:t>
            </a:r>
            <a:endParaRPr lang="en-US" altLang="ja-JP" sz="1600" dirty="0" smtClean="0"/>
          </a:p>
          <a:p>
            <a:pPr marL="457200" lvl="1" indent="0">
              <a:buNone/>
            </a:pPr>
            <a:endParaRPr kumimoji="1" lang="ja-JP" altLang="en-US" sz="1400" dirty="0" smtClean="0">
              <a:solidFill>
                <a:srgbClr val="3333FF"/>
              </a:solidFill>
            </a:endParaRPr>
          </a:p>
          <a:p>
            <a:pPr lvl="1"/>
            <a:endParaRPr kumimoji="1" lang="ja-JP" altLang="en-US" dirty="0"/>
          </a:p>
        </p:txBody>
      </p:sp>
    </p:spTree>
    <p:extLst>
      <p:ext uri="{BB962C8B-B14F-4D97-AF65-F5344CB8AC3E}">
        <p14:creationId xmlns:p14="http://schemas.microsoft.com/office/powerpoint/2010/main" val="1891507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96913" y="332601"/>
            <a:ext cx="942566" cy="276999"/>
          </a:xfrm>
        </p:spPr>
        <p:txBody>
          <a:bodyPr/>
          <a:lstStyle/>
          <a:p>
            <a:pPr>
              <a:defRPr/>
            </a:pPr>
            <a:r>
              <a:rPr lang="en-US" dirty="0" smtClean="0">
                <a:solidFill>
                  <a:srgbClr val="000000"/>
                </a:solidFill>
              </a:rPr>
              <a:t>July 2014</a:t>
            </a:r>
            <a:endParaRPr lang="en-US" dirty="0">
              <a:solidFill>
                <a:srgbClr val="000000"/>
              </a:solidFill>
            </a:endParaRPr>
          </a:p>
        </p:txBody>
      </p:sp>
      <p:sp>
        <p:nvSpPr>
          <p:cNvPr id="5" name="フッター プレースホルダー 4"/>
          <p:cNvSpPr>
            <a:spLocks noGrp="1"/>
          </p:cNvSpPr>
          <p:nvPr>
            <p:ph type="ftr" sz="quarter" idx="11"/>
          </p:nvPr>
        </p:nvSpPr>
        <p:spPr/>
        <p:txBody>
          <a:bodyPr/>
          <a:lstStyle/>
          <a:p>
            <a:pPr>
              <a:defRPr/>
            </a:pPr>
            <a:r>
              <a:rPr lang="en-US" smtClean="0">
                <a:solidFill>
                  <a:srgbClr val="000000"/>
                </a:solidFill>
              </a:rPr>
              <a:t>Keat-Beng Toh, Hitachi Kokusai Electric</a:t>
            </a:r>
            <a:endParaRPr lang="en-US">
              <a:solidFill>
                <a:srgbClr val="000000"/>
              </a:solidFill>
            </a:endParaRPr>
          </a:p>
        </p:txBody>
      </p:sp>
      <p:sp>
        <p:nvSpPr>
          <p:cNvPr id="6" name="スライド番号プレースホルダー 5"/>
          <p:cNvSpPr>
            <a:spLocks noGrp="1"/>
          </p:cNvSpPr>
          <p:nvPr>
            <p:ph type="sldNum" sz="quarter" idx="12"/>
          </p:nvPr>
        </p:nvSpPr>
        <p:spPr/>
        <p:txBody>
          <a:bodyPr/>
          <a:lstStyle/>
          <a:p>
            <a:pPr>
              <a:defRPr/>
            </a:pPr>
            <a:r>
              <a:rPr lang="en-US" smtClean="0">
                <a:solidFill>
                  <a:srgbClr val="000000"/>
                </a:solidFill>
              </a:rPr>
              <a:t>Slide </a:t>
            </a:r>
            <a:fld id="{329D5634-4F47-4787-B28D-CBD8D23B71A3}" type="slidenum">
              <a:rPr lang="en-US" smtClean="0">
                <a:solidFill>
                  <a:srgbClr val="000000"/>
                </a:solidFill>
              </a:rPr>
              <a:pPr>
                <a:defRPr/>
              </a:pPr>
              <a:t>6</a:t>
            </a:fld>
            <a:endParaRPr lang="en-US">
              <a:solidFill>
                <a:srgbClr val="000000"/>
              </a:solidFill>
            </a:endParaRPr>
          </a:p>
        </p:txBody>
      </p:sp>
      <p:sp>
        <p:nvSpPr>
          <p:cNvPr id="7" name="コンテンツ プレースホルダ 2"/>
          <p:cNvSpPr>
            <a:spLocks noGrp="1"/>
          </p:cNvSpPr>
          <p:nvPr>
            <p:ph idx="1"/>
          </p:nvPr>
        </p:nvSpPr>
        <p:spPr>
          <a:xfrm>
            <a:off x="685800" y="966046"/>
            <a:ext cx="7772400" cy="5415282"/>
          </a:xfrm>
        </p:spPr>
        <p:txBody>
          <a:bodyPr/>
          <a:lstStyle/>
          <a:p>
            <a:r>
              <a:rPr lang="en-US" altLang="ja-JP" dirty="0" smtClean="0"/>
              <a:t>Modify</a:t>
            </a:r>
            <a:r>
              <a:rPr kumimoji="1" lang="en-US" altLang="ja-JP" dirty="0" smtClean="0"/>
              <a:t> the </a:t>
            </a:r>
            <a:r>
              <a:rPr lang="en-US" altLang="ja-JP" dirty="0"/>
              <a:t>description text in the sub-clause </a:t>
            </a:r>
            <a:r>
              <a:rPr lang="en-US" altLang="ja-JP" dirty="0" smtClean="0"/>
              <a:t>7.24 </a:t>
            </a:r>
            <a:r>
              <a:rPr kumimoji="1" lang="en-US" altLang="ja-JP" dirty="0" smtClean="0"/>
              <a:t>as shown in the proposed text</a:t>
            </a:r>
          </a:p>
          <a:p>
            <a:pPr lvl="1"/>
            <a:r>
              <a:rPr lang="en-US" altLang="ja-JP" dirty="0" smtClean="0"/>
              <a:t>(original text</a:t>
            </a:r>
            <a:r>
              <a:rPr lang="en-US" altLang="ja-JP" dirty="0"/>
              <a:t>) In Figure AO1, it is assumed that there are 5 available operating channels within the service area of the </a:t>
            </a:r>
            <a:r>
              <a:rPr lang="en-US" altLang="ja-JP" dirty="0" smtClean="0"/>
              <a:t>BS. In </a:t>
            </a:r>
            <a:r>
              <a:rPr lang="en-US" altLang="ja-JP" dirty="0"/>
              <a:t>this example, multi-channel operation on BS and CPEs is illustrated where both BS and associated </a:t>
            </a:r>
            <a:r>
              <a:rPr lang="en-US" altLang="ja-JP" dirty="0" smtClean="0"/>
              <a:t>CPEs are </a:t>
            </a:r>
            <a:r>
              <a:rPr lang="en-US" altLang="ja-JP" dirty="0"/>
              <a:t>capable of receiving and transmitting over </a:t>
            </a:r>
            <a:r>
              <a:rPr lang="en-US" altLang="ja-JP" dirty="0" smtClean="0"/>
              <a:t>two </a:t>
            </a:r>
            <a:r>
              <a:rPr lang="en-US" altLang="ja-JP" dirty="0"/>
              <a:t>or more operating channels. BS is responsible </a:t>
            </a:r>
            <a:r>
              <a:rPr lang="en-US" altLang="ja-JP" dirty="0" smtClean="0"/>
              <a:t>to assign </a:t>
            </a:r>
            <a:r>
              <a:rPr lang="en-US" altLang="ja-JP" dirty="0"/>
              <a:t>the operating channel to the associated CPEs within the service area for the utilization of available </a:t>
            </a:r>
            <a:r>
              <a:rPr lang="en-US" altLang="ja-JP" dirty="0" smtClean="0"/>
              <a:t>operating channels</a:t>
            </a:r>
            <a:r>
              <a:rPr lang="en-US" altLang="ja-JP" dirty="0"/>
              <a:t>. In Figure AO1, CPE 1 is assigned to the operating channels (f1, f2, f3) to communicate </a:t>
            </a:r>
            <a:r>
              <a:rPr lang="en-US" altLang="ja-JP" dirty="0" smtClean="0"/>
              <a:t>with the </a:t>
            </a:r>
            <a:r>
              <a:rPr lang="en-US" altLang="ja-JP" dirty="0"/>
              <a:t>BS while CPE 2 is assigned to the operating channels (f4, f5) to communicate with the BS. In this </a:t>
            </a:r>
            <a:r>
              <a:rPr lang="en-US" altLang="ja-JP" dirty="0" smtClean="0"/>
              <a:t>example, the </a:t>
            </a:r>
            <a:r>
              <a:rPr lang="en-US" altLang="ja-JP" dirty="0"/>
              <a:t>BS can improve the individual CPE’s throughput by increasing the number of operating channels </a:t>
            </a:r>
            <a:r>
              <a:rPr lang="en-US" altLang="ja-JP" dirty="0" smtClean="0"/>
              <a:t>assigned to </a:t>
            </a:r>
            <a:r>
              <a:rPr lang="en-US" altLang="ja-JP" dirty="0"/>
              <a:t>the associated CPEs.</a:t>
            </a:r>
            <a:endParaRPr kumimoji="1" lang="ja-JP" altLang="en-US" sz="1400" dirty="0" smtClean="0">
              <a:solidFill>
                <a:srgbClr val="3333FF"/>
              </a:solidFill>
            </a:endParaRPr>
          </a:p>
          <a:p>
            <a:pPr lvl="1"/>
            <a:endParaRPr kumimoji="1" lang="ja-JP" altLang="en-US" dirty="0"/>
          </a:p>
        </p:txBody>
      </p:sp>
    </p:spTree>
    <p:extLst>
      <p:ext uri="{BB962C8B-B14F-4D97-AF65-F5344CB8AC3E}">
        <p14:creationId xmlns:p14="http://schemas.microsoft.com/office/powerpoint/2010/main" val="37885541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pPr>
              <a:defRPr/>
            </a:pPr>
            <a:r>
              <a:rPr lang="en-US" smtClean="0"/>
              <a:t>July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7</a:t>
            </a:fld>
            <a:endParaRPr lang="en-US"/>
          </a:p>
        </p:txBody>
      </p:sp>
      <p:sp>
        <p:nvSpPr>
          <p:cNvPr id="7" name="コンテンツ プレースホルダ 2"/>
          <p:cNvSpPr>
            <a:spLocks noGrp="1"/>
          </p:cNvSpPr>
          <p:nvPr>
            <p:ph idx="1"/>
          </p:nvPr>
        </p:nvSpPr>
        <p:spPr>
          <a:xfrm>
            <a:off x="685800" y="966046"/>
            <a:ext cx="7772400" cy="4479178"/>
          </a:xfrm>
        </p:spPr>
        <p:txBody>
          <a:bodyPr/>
          <a:lstStyle/>
          <a:p>
            <a:pPr lvl="1"/>
            <a:r>
              <a:rPr lang="en-US" altLang="ja-JP" dirty="0" smtClean="0">
                <a:solidFill>
                  <a:schemeClr val="accent2"/>
                </a:solidFill>
              </a:rPr>
              <a:t>(proposed text</a:t>
            </a:r>
            <a:r>
              <a:rPr lang="en-US" altLang="ja-JP" dirty="0">
                <a:solidFill>
                  <a:schemeClr val="accent2"/>
                </a:solidFill>
              </a:rPr>
              <a:t>) </a:t>
            </a:r>
            <a:r>
              <a:rPr lang="en-US" altLang="ja-JP" dirty="0"/>
              <a:t>In Figure AO1, it is assumed that there are 5 available operating channels within the service area of the </a:t>
            </a:r>
            <a:r>
              <a:rPr lang="en-US" altLang="ja-JP" dirty="0" smtClean="0">
                <a:solidFill>
                  <a:schemeClr val="accent2"/>
                </a:solidFill>
              </a:rPr>
              <a:t>A-BS</a:t>
            </a:r>
            <a:r>
              <a:rPr lang="en-US" altLang="ja-JP" dirty="0"/>
              <a:t>. In this example, multi-channel operation on </a:t>
            </a:r>
            <a:r>
              <a:rPr lang="en-US" altLang="ja-JP" dirty="0" smtClean="0">
                <a:solidFill>
                  <a:schemeClr val="accent2"/>
                </a:solidFill>
              </a:rPr>
              <a:t>A-BS</a:t>
            </a:r>
            <a:r>
              <a:rPr lang="en-US" altLang="ja-JP" dirty="0" smtClean="0"/>
              <a:t> </a:t>
            </a:r>
            <a:r>
              <a:rPr lang="en-US" altLang="ja-JP" dirty="0"/>
              <a:t>and </a:t>
            </a:r>
            <a:r>
              <a:rPr lang="en-US" altLang="ja-JP" dirty="0" smtClean="0">
                <a:solidFill>
                  <a:schemeClr val="accent2"/>
                </a:solidFill>
              </a:rPr>
              <a:t>A-CPE</a:t>
            </a:r>
            <a:r>
              <a:rPr lang="en-US" altLang="ja-JP" dirty="0" smtClean="0"/>
              <a:t>s </a:t>
            </a:r>
            <a:r>
              <a:rPr lang="en-US" altLang="ja-JP" dirty="0"/>
              <a:t>is illustrated where both </a:t>
            </a:r>
            <a:r>
              <a:rPr lang="en-US" altLang="ja-JP" dirty="0" smtClean="0">
                <a:solidFill>
                  <a:schemeClr val="accent2"/>
                </a:solidFill>
              </a:rPr>
              <a:t>A-BS</a:t>
            </a:r>
            <a:r>
              <a:rPr lang="en-US" altLang="ja-JP" dirty="0" smtClean="0"/>
              <a:t> </a:t>
            </a:r>
            <a:r>
              <a:rPr lang="en-US" altLang="ja-JP" dirty="0"/>
              <a:t>and associated </a:t>
            </a:r>
            <a:r>
              <a:rPr lang="en-US" altLang="ja-JP" dirty="0" smtClean="0">
                <a:solidFill>
                  <a:schemeClr val="accent2"/>
                </a:solidFill>
              </a:rPr>
              <a:t>A-CPE</a:t>
            </a:r>
            <a:r>
              <a:rPr lang="en-US" altLang="ja-JP" dirty="0" smtClean="0"/>
              <a:t>s </a:t>
            </a:r>
            <a:r>
              <a:rPr lang="en-US" altLang="ja-JP" dirty="0"/>
              <a:t>are capable of receiving and transmitting over two or more operating channels. </a:t>
            </a:r>
            <a:r>
              <a:rPr lang="en-US" altLang="ja-JP" dirty="0" smtClean="0"/>
              <a:t> </a:t>
            </a:r>
            <a:r>
              <a:rPr lang="en-US" altLang="ja-JP" dirty="0" smtClean="0">
                <a:solidFill>
                  <a:schemeClr val="accent2"/>
                </a:solidFill>
              </a:rPr>
              <a:t>A-BS</a:t>
            </a:r>
            <a:r>
              <a:rPr lang="en-US" altLang="ja-JP" dirty="0" smtClean="0"/>
              <a:t> </a:t>
            </a:r>
            <a:r>
              <a:rPr lang="en-US" altLang="ja-JP" dirty="0"/>
              <a:t>is responsible to assign the operating channel to the associated </a:t>
            </a:r>
            <a:r>
              <a:rPr lang="en-US" altLang="ja-JP" dirty="0" smtClean="0">
                <a:solidFill>
                  <a:schemeClr val="accent2"/>
                </a:solidFill>
              </a:rPr>
              <a:t>A-CPE</a:t>
            </a:r>
            <a:r>
              <a:rPr lang="en-US" altLang="ja-JP" dirty="0" smtClean="0"/>
              <a:t>s </a:t>
            </a:r>
            <a:r>
              <a:rPr lang="en-US" altLang="ja-JP" dirty="0"/>
              <a:t>within the service area for the utilization of available operating channels. In Figure AO1, </a:t>
            </a:r>
            <a:r>
              <a:rPr lang="en-US" altLang="ja-JP" dirty="0" smtClean="0">
                <a:solidFill>
                  <a:schemeClr val="accent2"/>
                </a:solidFill>
              </a:rPr>
              <a:t>A-CPE</a:t>
            </a:r>
            <a:r>
              <a:rPr lang="en-US" altLang="ja-JP" dirty="0" smtClean="0"/>
              <a:t> </a:t>
            </a:r>
            <a:r>
              <a:rPr lang="en-US" altLang="ja-JP" dirty="0"/>
              <a:t>1 is assigned to the operating channels (f1, f2, f3) to communicate with the </a:t>
            </a:r>
            <a:r>
              <a:rPr lang="en-US" altLang="ja-JP" dirty="0" smtClean="0"/>
              <a:t>     </a:t>
            </a:r>
            <a:r>
              <a:rPr lang="en-US" altLang="ja-JP" dirty="0" smtClean="0">
                <a:solidFill>
                  <a:schemeClr val="accent2"/>
                </a:solidFill>
              </a:rPr>
              <a:t>A-BS</a:t>
            </a:r>
            <a:r>
              <a:rPr lang="en-US" altLang="ja-JP" dirty="0" smtClean="0"/>
              <a:t> </a:t>
            </a:r>
            <a:r>
              <a:rPr lang="en-US" altLang="ja-JP" dirty="0"/>
              <a:t>while </a:t>
            </a:r>
            <a:r>
              <a:rPr lang="en-US" altLang="ja-JP" dirty="0" smtClean="0">
                <a:solidFill>
                  <a:schemeClr val="accent2"/>
                </a:solidFill>
              </a:rPr>
              <a:t>A-CPE</a:t>
            </a:r>
            <a:r>
              <a:rPr lang="en-US" altLang="ja-JP" dirty="0" smtClean="0"/>
              <a:t> </a:t>
            </a:r>
            <a:r>
              <a:rPr lang="en-US" altLang="ja-JP" dirty="0"/>
              <a:t>2 is assigned to the operating channels (f4, f5) to communicate with the </a:t>
            </a:r>
            <a:r>
              <a:rPr lang="en-US" altLang="ja-JP" dirty="0" smtClean="0">
                <a:solidFill>
                  <a:schemeClr val="accent2"/>
                </a:solidFill>
              </a:rPr>
              <a:t>A-BS</a:t>
            </a:r>
            <a:r>
              <a:rPr lang="en-US" altLang="ja-JP" dirty="0"/>
              <a:t>. In this example, the </a:t>
            </a:r>
            <a:r>
              <a:rPr lang="en-US" altLang="ja-JP" dirty="0" smtClean="0">
                <a:solidFill>
                  <a:schemeClr val="accent2"/>
                </a:solidFill>
              </a:rPr>
              <a:t>A-BS</a:t>
            </a:r>
            <a:r>
              <a:rPr lang="en-US" altLang="ja-JP" dirty="0" smtClean="0"/>
              <a:t> </a:t>
            </a:r>
            <a:r>
              <a:rPr lang="en-US" altLang="ja-JP" dirty="0"/>
              <a:t>can improve the individual </a:t>
            </a:r>
            <a:r>
              <a:rPr lang="en-US" altLang="ja-JP" dirty="0" smtClean="0">
                <a:solidFill>
                  <a:schemeClr val="accent2"/>
                </a:solidFill>
              </a:rPr>
              <a:t>A-CPE</a:t>
            </a:r>
            <a:r>
              <a:rPr lang="en-US" altLang="ja-JP" dirty="0" smtClean="0"/>
              <a:t>’s </a:t>
            </a:r>
            <a:r>
              <a:rPr lang="en-US" altLang="ja-JP" dirty="0"/>
              <a:t>throughput by increasing the number of operating channels assigned to the associated </a:t>
            </a:r>
            <a:r>
              <a:rPr lang="en-US" altLang="ja-JP" dirty="0" smtClean="0">
                <a:solidFill>
                  <a:schemeClr val="accent2"/>
                </a:solidFill>
              </a:rPr>
              <a:t>A-CPE</a:t>
            </a:r>
            <a:r>
              <a:rPr lang="en-US" altLang="ja-JP" dirty="0" smtClean="0"/>
              <a:t>s.</a:t>
            </a:r>
            <a:endParaRPr kumimoji="1" lang="ja-JP" altLang="en-US" sz="1400" dirty="0" smtClean="0">
              <a:solidFill>
                <a:srgbClr val="3333FF"/>
              </a:solidFill>
            </a:endParaRPr>
          </a:p>
          <a:p>
            <a:pPr lvl="1"/>
            <a:endParaRPr kumimoji="1" lang="ja-JP" altLang="en-US" dirty="0"/>
          </a:p>
        </p:txBody>
      </p:sp>
    </p:spTree>
    <p:extLst>
      <p:ext uri="{BB962C8B-B14F-4D97-AF65-F5344CB8AC3E}">
        <p14:creationId xmlns:p14="http://schemas.microsoft.com/office/powerpoint/2010/main" val="941464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96913" y="332601"/>
            <a:ext cx="942566" cy="276999"/>
          </a:xfrm>
        </p:spPr>
        <p:txBody>
          <a:bodyPr/>
          <a:lstStyle/>
          <a:p>
            <a:pPr>
              <a:defRPr/>
            </a:pPr>
            <a:r>
              <a:rPr lang="en-US" dirty="0" smtClean="0"/>
              <a:t>July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8</a:t>
            </a:fld>
            <a:endParaRPr lang="en-US"/>
          </a:p>
        </p:txBody>
      </p:sp>
      <p:sp>
        <p:nvSpPr>
          <p:cNvPr id="7" name="コンテンツ プレースホルダ 2"/>
          <p:cNvSpPr>
            <a:spLocks noGrp="1"/>
          </p:cNvSpPr>
          <p:nvPr>
            <p:ph idx="1"/>
          </p:nvPr>
        </p:nvSpPr>
        <p:spPr>
          <a:xfrm>
            <a:off x="685800" y="966046"/>
            <a:ext cx="7772400" cy="4551186"/>
          </a:xfrm>
        </p:spPr>
        <p:txBody>
          <a:bodyPr/>
          <a:lstStyle/>
          <a:p>
            <a:r>
              <a:rPr lang="en-US" altLang="ja-JP" dirty="0" smtClean="0"/>
              <a:t>Modify</a:t>
            </a:r>
            <a:r>
              <a:rPr kumimoji="1" lang="en-US" altLang="ja-JP" dirty="0" smtClean="0"/>
              <a:t> the </a:t>
            </a:r>
            <a:r>
              <a:rPr lang="en-US" altLang="ja-JP" dirty="0"/>
              <a:t>description text in the sub-clause </a:t>
            </a:r>
            <a:r>
              <a:rPr lang="en-US" altLang="ja-JP" dirty="0" smtClean="0"/>
              <a:t>7.24.1 </a:t>
            </a:r>
            <a:r>
              <a:rPr kumimoji="1" lang="en-US" altLang="ja-JP" dirty="0" smtClean="0"/>
              <a:t>as shown in the proposed text</a:t>
            </a:r>
          </a:p>
          <a:p>
            <a:pPr marL="0" indent="0">
              <a:buNone/>
            </a:pPr>
            <a:endParaRPr kumimoji="1" lang="en-US" altLang="ja-JP" dirty="0" smtClean="0"/>
          </a:p>
          <a:p>
            <a:pPr lvl="1"/>
            <a:r>
              <a:rPr lang="en-US" altLang="ja-JP" dirty="0" smtClean="0"/>
              <a:t>(original text</a:t>
            </a:r>
            <a:r>
              <a:rPr lang="en-US" altLang="ja-JP" dirty="0"/>
              <a:t>) A channel allocation manager is needed on the IEEE 802.22b devices (BS and CPEs) to perform </a:t>
            </a:r>
            <a:r>
              <a:rPr lang="en-US" altLang="ja-JP" dirty="0" smtClean="0"/>
              <a:t>multi-channel operations </a:t>
            </a:r>
            <a:r>
              <a:rPr lang="en-US" altLang="ja-JP" dirty="0"/>
              <a:t>which are described in 7.24.1.1, 7.24.1.3 and </a:t>
            </a:r>
            <a:r>
              <a:rPr lang="en-US" altLang="ja-JP" dirty="0" smtClean="0"/>
              <a:t>7.24.1.4.</a:t>
            </a:r>
          </a:p>
          <a:p>
            <a:pPr lvl="1"/>
            <a:endParaRPr kumimoji="1" lang="en-US" altLang="ja-JP" dirty="0" smtClean="0">
              <a:solidFill>
                <a:srgbClr val="3333FF"/>
              </a:solidFill>
            </a:endParaRPr>
          </a:p>
          <a:p>
            <a:pPr lvl="1"/>
            <a:r>
              <a:rPr kumimoji="1" lang="en-US" altLang="ja-JP" dirty="0" smtClean="0">
                <a:solidFill>
                  <a:srgbClr val="3333FF"/>
                </a:solidFill>
              </a:rPr>
              <a:t>(proposed text) </a:t>
            </a:r>
            <a:r>
              <a:rPr lang="en-US" altLang="ja-JP" dirty="0"/>
              <a:t>A channel allocation manager is needed on the IEEE 802.22b devices </a:t>
            </a:r>
            <a:r>
              <a:rPr lang="en-US" altLang="ja-JP" dirty="0" smtClean="0"/>
              <a:t>(</a:t>
            </a:r>
            <a:r>
              <a:rPr lang="en-US" altLang="ja-JP" dirty="0" smtClean="0">
                <a:solidFill>
                  <a:schemeClr val="accent2"/>
                </a:solidFill>
              </a:rPr>
              <a:t>A-BS</a:t>
            </a:r>
            <a:r>
              <a:rPr lang="en-US" altLang="ja-JP" dirty="0" smtClean="0"/>
              <a:t> </a:t>
            </a:r>
            <a:r>
              <a:rPr lang="en-US" altLang="ja-JP" dirty="0"/>
              <a:t>and </a:t>
            </a:r>
            <a:r>
              <a:rPr lang="en-US" altLang="ja-JP" dirty="0" smtClean="0">
                <a:solidFill>
                  <a:schemeClr val="accent2"/>
                </a:solidFill>
              </a:rPr>
              <a:t>A-CPE</a:t>
            </a:r>
            <a:r>
              <a:rPr lang="en-US" altLang="ja-JP" dirty="0" smtClean="0"/>
              <a:t>s</a:t>
            </a:r>
            <a:r>
              <a:rPr lang="en-US" altLang="ja-JP" dirty="0"/>
              <a:t>) to perform multi-channel operations which are described in 7.24.1.1, 7.24.1.3 and 7.24.1.4</a:t>
            </a:r>
            <a:r>
              <a:rPr lang="en-US" altLang="ja-JP" dirty="0" smtClean="0"/>
              <a:t>.</a:t>
            </a:r>
            <a:endParaRPr lang="en-US" altLang="ja-JP" dirty="0"/>
          </a:p>
        </p:txBody>
      </p:sp>
    </p:spTree>
    <p:extLst>
      <p:ext uri="{BB962C8B-B14F-4D97-AF65-F5344CB8AC3E}">
        <p14:creationId xmlns:p14="http://schemas.microsoft.com/office/powerpoint/2010/main" val="5735171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96913" y="332601"/>
            <a:ext cx="942566" cy="276999"/>
          </a:xfrm>
        </p:spPr>
        <p:txBody>
          <a:bodyPr/>
          <a:lstStyle/>
          <a:p>
            <a:pPr>
              <a:defRPr/>
            </a:pPr>
            <a:r>
              <a:rPr lang="en-US" dirty="0" smtClean="0"/>
              <a:t>July 2014</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Keat-Beng Toh, Hitachi Kokusai Electric</a:t>
            </a:r>
            <a:endParaRPr lang="en-US"/>
          </a:p>
        </p:txBody>
      </p:sp>
      <p:sp>
        <p:nvSpPr>
          <p:cNvPr id="6" name="スライド番号プレースホルダー 5"/>
          <p:cNvSpPr>
            <a:spLocks noGrp="1"/>
          </p:cNvSpPr>
          <p:nvPr>
            <p:ph type="sldNum" sz="quarter" idx="12"/>
          </p:nvPr>
        </p:nvSpPr>
        <p:spPr/>
        <p:txBody>
          <a:bodyPr/>
          <a:lstStyle/>
          <a:p>
            <a:pPr>
              <a:defRPr/>
            </a:pPr>
            <a:r>
              <a:rPr lang="en-US" smtClean="0"/>
              <a:t>Slide </a:t>
            </a:r>
            <a:fld id="{329D5634-4F47-4787-B28D-CBD8D23B71A3}" type="slidenum">
              <a:rPr lang="en-US" smtClean="0"/>
              <a:pPr>
                <a:defRPr/>
              </a:pPr>
              <a:t>9</a:t>
            </a:fld>
            <a:endParaRPr lang="en-US"/>
          </a:p>
        </p:txBody>
      </p:sp>
      <p:sp>
        <p:nvSpPr>
          <p:cNvPr id="7" name="コンテンツ プレースホルダ 2"/>
          <p:cNvSpPr>
            <a:spLocks noGrp="1"/>
          </p:cNvSpPr>
          <p:nvPr>
            <p:ph idx="1"/>
          </p:nvPr>
        </p:nvSpPr>
        <p:spPr>
          <a:xfrm>
            <a:off x="685800" y="966046"/>
            <a:ext cx="7772400" cy="5055242"/>
          </a:xfrm>
        </p:spPr>
        <p:txBody>
          <a:bodyPr/>
          <a:lstStyle/>
          <a:p>
            <a:r>
              <a:rPr lang="en-US" altLang="ja-JP" dirty="0" smtClean="0"/>
              <a:t>Modify</a:t>
            </a:r>
            <a:r>
              <a:rPr kumimoji="1" lang="en-US" altLang="ja-JP" dirty="0" smtClean="0"/>
              <a:t> the </a:t>
            </a:r>
            <a:r>
              <a:rPr lang="en-US" altLang="ja-JP" dirty="0"/>
              <a:t>description text in the sub-clause </a:t>
            </a:r>
            <a:r>
              <a:rPr lang="en-US" altLang="ja-JP" dirty="0" smtClean="0"/>
              <a:t>7.24.1.1 </a:t>
            </a:r>
            <a:r>
              <a:rPr kumimoji="1" lang="en-US" altLang="ja-JP" dirty="0" smtClean="0"/>
              <a:t>as shown in the proposed text</a:t>
            </a:r>
          </a:p>
          <a:p>
            <a:pPr marL="0" indent="0">
              <a:buNone/>
            </a:pPr>
            <a:endParaRPr kumimoji="1" lang="en-US" altLang="ja-JP" dirty="0" smtClean="0"/>
          </a:p>
          <a:p>
            <a:pPr lvl="1"/>
            <a:r>
              <a:rPr lang="en-US" altLang="ja-JP" dirty="0" smtClean="0"/>
              <a:t>(original text</a:t>
            </a:r>
            <a:r>
              <a:rPr lang="en-US" altLang="ja-JP" dirty="0"/>
              <a:t>) When the BS is ready to operate under the multi-channel operation, the following procedure of adding </a:t>
            </a:r>
            <a:r>
              <a:rPr lang="en-US" altLang="ja-JP" dirty="0" smtClean="0"/>
              <a:t>new operating </a:t>
            </a:r>
            <a:r>
              <a:rPr lang="en-US" altLang="ja-JP" dirty="0"/>
              <a:t>channel is performed on both BS and CPE which have the capability of receiving and </a:t>
            </a:r>
            <a:r>
              <a:rPr lang="en-US" altLang="ja-JP" dirty="0" smtClean="0"/>
              <a:t>transmitting over </a:t>
            </a:r>
            <a:r>
              <a:rPr lang="en-US" altLang="ja-JP" dirty="0"/>
              <a:t>two or more operating channels</a:t>
            </a:r>
            <a:r>
              <a:rPr lang="en-US" altLang="ja-JP" dirty="0" smtClean="0"/>
              <a:t>.</a:t>
            </a:r>
          </a:p>
          <a:p>
            <a:pPr marL="457200" lvl="1" indent="0">
              <a:buNone/>
            </a:pPr>
            <a:endParaRPr kumimoji="1" lang="en-US" altLang="ja-JP" dirty="0" smtClean="0">
              <a:solidFill>
                <a:srgbClr val="3333FF"/>
              </a:solidFill>
            </a:endParaRPr>
          </a:p>
          <a:p>
            <a:pPr lvl="1"/>
            <a:r>
              <a:rPr kumimoji="1" lang="en-US" altLang="ja-JP" dirty="0" smtClean="0">
                <a:solidFill>
                  <a:srgbClr val="3333FF"/>
                </a:solidFill>
              </a:rPr>
              <a:t>(proposed text) </a:t>
            </a:r>
            <a:r>
              <a:rPr lang="en-US" altLang="ja-JP" dirty="0"/>
              <a:t>When the </a:t>
            </a:r>
            <a:r>
              <a:rPr lang="en-US" altLang="ja-JP" dirty="0" smtClean="0">
                <a:solidFill>
                  <a:schemeClr val="accent2"/>
                </a:solidFill>
              </a:rPr>
              <a:t>A-BS</a:t>
            </a:r>
            <a:r>
              <a:rPr lang="en-US" altLang="ja-JP" dirty="0" smtClean="0"/>
              <a:t> </a:t>
            </a:r>
            <a:r>
              <a:rPr lang="en-US" altLang="ja-JP" dirty="0"/>
              <a:t>is ready to operate under the multi-channel operation, the following procedure of adding new operating channel is performed on both </a:t>
            </a:r>
            <a:r>
              <a:rPr lang="en-US" altLang="ja-JP" dirty="0" smtClean="0">
                <a:solidFill>
                  <a:schemeClr val="accent2"/>
                </a:solidFill>
              </a:rPr>
              <a:t>A-BS</a:t>
            </a:r>
            <a:r>
              <a:rPr lang="en-US" altLang="ja-JP" dirty="0" smtClean="0"/>
              <a:t> </a:t>
            </a:r>
            <a:r>
              <a:rPr lang="en-US" altLang="ja-JP" dirty="0"/>
              <a:t>and </a:t>
            </a:r>
            <a:r>
              <a:rPr lang="en-US" altLang="ja-JP" dirty="0" smtClean="0">
                <a:solidFill>
                  <a:schemeClr val="accent2"/>
                </a:solidFill>
              </a:rPr>
              <a:t>A-CPE</a:t>
            </a:r>
            <a:r>
              <a:rPr lang="en-US" altLang="ja-JP" dirty="0" smtClean="0"/>
              <a:t> </a:t>
            </a:r>
            <a:r>
              <a:rPr lang="en-US" altLang="ja-JP" dirty="0"/>
              <a:t>which have the capability of receiving and transmitting over two or more operating channels.</a:t>
            </a:r>
          </a:p>
        </p:txBody>
      </p:sp>
    </p:spTree>
    <p:extLst>
      <p:ext uri="{BB962C8B-B14F-4D97-AF65-F5344CB8AC3E}">
        <p14:creationId xmlns:p14="http://schemas.microsoft.com/office/powerpoint/2010/main" val="245662883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9050" cap="flat" cmpd="sng" algn="ctr">
          <a:solidFill>
            <a:schemeClr val="tx1"/>
          </a:solidFill>
          <a:prstDash val="solid"/>
          <a:round/>
          <a:headEnd type="none" w="med" len="me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400" b="1"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noFill/>
        <a:ln w="19050" cap="flat" cmpd="sng" algn="ctr">
          <a:solidFill>
            <a:schemeClr val="tx1"/>
          </a:solidFill>
          <a:prstDash val="solid"/>
          <a:round/>
          <a:headEnd type="none" w="med" len="me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400" b="1"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10762</TotalTime>
  <Words>1730</Words>
  <Application>Microsoft Office PowerPoint</Application>
  <PresentationFormat>画面に合わせる (4:3)</PresentationFormat>
  <Paragraphs>120</Paragraphs>
  <Slides>14</Slides>
  <Notes>1</Notes>
  <HiddenSlides>0</HiddenSlides>
  <MMClips>0</MMClips>
  <ScaleCrop>false</ScaleCrop>
  <HeadingPairs>
    <vt:vector size="6" baseType="variant">
      <vt:variant>
        <vt:lpstr>テーマ</vt:lpstr>
      </vt:variant>
      <vt:variant>
        <vt:i4>2</vt:i4>
      </vt:variant>
      <vt:variant>
        <vt:lpstr>埋め込まれた OLE サーバー</vt:lpstr>
      </vt:variant>
      <vt:variant>
        <vt:i4>2</vt:i4>
      </vt:variant>
      <vt:variant>
        <vt:lpstr>スライド タイトル</vt:lpstr>
      </vt:variant>
      <vt:variant>
        <vt:i4>14</vt:i4>
      </vt:variant>
    </vt:vector>
  </HeadingPairs>
  <TitlesOfParts>
    <vt:vector size="18" baseType="lpstr">
      <vt:lpstr>802-22-Submission</vt:lpstr>
      <vt:lpstr>標準デザイン</vt:lpstr>
      <vt:lpstr>Document</vt:lpstr>
      <vt:lpstr>ワークシート</vt:lpstr>
      <vt:lpstr>[Comment Resolution LB2 (CID 19) ]</vt:lpstr>
      <vt:lpstr>Abstract</vt:lpstr>
      <vt:lpstr>Comment Resolution LB2 related to CID #19</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[PAPR evaluation on SCH in IEEE 802.22]</dc:title>
  <dc:creator>Keat-Beng Toh</dc:creator>
  <cp:lastModifiedBy>tvws</cp:lastModifiedBy>
  <cp:revision>407</cp:revision>
  <cp:lastPrinted>1998-02-10T13:28:06Z</cp:lastPrinted>
  <dcterms:created xsi:type="dcterms:W3CDTF">2012-08-21T07:11:34Z</dcterms:created>
  <dcterms:modified xsi:type="dcterms:W3CDTF">2014-07-16T14:18:52Z</dcterms:modified>
</cp:coreProperties>
</file>