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3" r:id="rId15"/>
    <p:sldId id="544" r:id="rId1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FFCC99"/>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69" autoAdjust="0"/>
    <p:restoredTop sz="9466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22-14-0092-00-000b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May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2013-7-15</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May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Mar. 802.22b minutes as contained in </a:t>
            </a:r>
            <a:r>
              <a:rPr lang="en-GB" altLang="ja-JP" dirty="0" smtClean="0"/>
              <a:t>802.22-14-0094-00-000b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lang="en-GB" altLang="ja-JP" dirty="0" smtClean="0"/>
              <a:t>19</a:t>
            </a:r>
            <a:r>
              <a:rPr lang="en-GB" altLang="ja-JP" baseline="30000" dirty="0" smtClean="0"/>
              <a:t>th</a:t>
            </a:r>
            <a:r>
              <a:rPr lang="en-GB" altLang="ja-JP" dirty="0" smtClean="0"/>
              <a:t> June (Thursday)</a:t>
            </a:r>
          </a:p>
          <a:p>
            <a:pPr lvl="1"/>
            <a:r>
              <a:rPr lang="en-US" altLang="ja-JP" dirty="0" smtClean="0">
                <a:ea typeface="ＭＳ Ｐゴシック" pitchFamily="50" charset="-128"/>
              </a:rPr>
              <a:t>Comment Categorization of LB2</a:t>
            </a:r>
            <a:endParaRPr lang="en-GB" altLang="ja-JP" dirty="0" smtClean="0"/>
          </a:p>
          <a:p>
            <a:r>
              <a:rPr lang="en-GB" altLang="ja-JP" dirty="0" smtClean="0"/>
              <a:t>26</a:t>
            </a:r>
            <a:r>
              <a:rPr lang="en-GB" altLang="ja-JP" baseline="30000" dirty="0" smtClean="0"/>
              <a:t>th</a:t>
            </a:r>
            <a:r>
              <a:rPr lang="en-GB" altLang="ja-JP" dirty="0" smtClean="0"/>
              <a:t> June (Thursday)</a:t>
            </a:r>
          </a:p>
          <a:p>
            <a:pPr lvl="1"/>
            <a:r>
              <a:rPr lang="en-US" altLang="ja-JP" dirty="0" smtClean="0">
                <a:ea typeface="ＭＳ Ｐゴシック" pitchFamily="50" charset="-128"/>
              </a:rPr>
              <a:t>Comment Categorization of LB2</a:t>
            </a:r>
          </a:p>
          <a:p>
            <a:pPr lvl="1"/>
            <a:r>
              <a:rPr lang="en-GB" altLang="ja-JP" dirty="0" smtClean="0"/>
              <a:t>Comment Resolution for MAC</a:t>
            </a:r>
          </a:p>
          <a:p>
            <a:r>
              <a:rPr lang="en-GB" altLang="ja-JP" dirty="0" smtClean="0"/>
              <a:t>10</a:t>
            </a:r>
            <a:r>
              <a:rPr lang="en-GB" altLang="ja-JP" baseline="30000" dirty="0" smtClean="0"/>
              <a:t>th</a:t>
            </a:r>
            <a:r>
              <a:rPr lang="en-GB" altLang="ja-JP" dirty="0" smtClean="0"/>
              <a:t> July (Thursday)</a:t>
            </a:r>
          </a:p>
          <a:p>
            <a:pPr lvl="1"/>
            <a:r>
              <a:rPr lang="en-GB" altLang="ja-JP" dirty="0" smtClean="0"/>
              <a:t>Comment Resolution for Security</a:t>
            </a:r>
          </a:p>
          <a:p>
            <a:pPr lvl="1"/>
            <a:r>
              <a:rPr lang="en-GB" altLang="ja-JP" dirty="0" smtClean="0"/>
              <a:t>Comment Resolution for PHY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802.22b minutes of teleconferences as contained in </a:t>
            </a:r>
            <a:r>
              <a:rPr lang="en-US" altLang="ja-JP" sz="2800" dirty="0" smtClean="0"/>
              <a:t>22-14-0093-00-000b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smtClean="0"/>
              <a:t>Second: </a:t>
            </a:r>
            <a:r>
              <a:rPr lang="en-US" altLang="ja-JP" sz="2800" dirty="0" err="1" smtClean="0"/>
              <a:t>SungHyun</a:t>
            </a:r>
            <a:r>
              <a:rPr lang="en-US" altLang="ja-JP" sz="2800" dirty="0" smtClean="0"/>
              <a:t> Hwang</a:t>
            </a:r>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259588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3" name="Date Placeholder 2"/>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July, Plenary Meeting in </a:t>
            </a:r>
            <a:r>
              <a:rPr lang="en-US" altLang="ja-JP" sz="2000" dirty="0" err="1" smtClean="0">
                <a:ea typeface="ＭＳ Ｐゴシック" pitchFamily="50" charset="-128"/>
              </a:rPr>
              <a:t>Sandiego</a:t>
            </a:r>
            <a:endParaRPr lang="en-US" altLang="ja-JP" sz="2000" dirty="0" smtClean="0">
              <a:ea typeface="ＭＳ Ｐゴシック" pitchFamily="50" charset="-128"/>
            </a:endParaRP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t>Gabriel </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22-14-0091-00-000b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15</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May</a:t>
            </a:r>
          </a:p>
          <a:p>
            <a:r>
              <a:rPr lang="en-US" altLang="ja-JP" dirty="0" smtClean="0"/>
              <a:t>Approve minutes from May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May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July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1916832"/>
          <a:ext cx="8712967" cy="148336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 13</a:t>
                      </a:r>
                      <a:r>
                        <a:rPr kumimoji="1" lang="en-US" altLang="ja-JP" sz="1400" baseline="30000" dirty="0" smtClean="0"/>
                        <a:t>th</a:t>
                      </a:r>
                      <a:r>
                        <a:rPr kumimoji="1" lang="en-US" altLang="ja-JP" sz="1400" dirty="0" smtClean="0"/>
                        <a:t>,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Opening</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14</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Review</a:t>
                      </a:r>
                      <a:r>
                        <a:rPr lang="en-GB" altLang="ja-JP" sz="1400" kern="1200" baseline="0" dirty="0" smtClean="0">
                          <a:solidFill>
                            <a:schemeClr val="dk1"/>
                          </a:solidFill>
                          <a:latin typeface="+mn-lt"/>
                          <a:ea typeface="+mn-ea"/>
                          <a:cs typeface="+mn-cs"/>
                        </a:rPr>
                        <a:t> Comments of LB #2</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14</a:t>
                      </a:r>
                      <a:r>
                        <a:rPr kumimoji="1" lang="en-US" altLang="ja-JP" sz="1400" baseline="30000" dirty="0" smtClean="0"/>
                        <a:t>th</a:t>
                      </a:r>
                      <a:r>
                        <a:rPr kumimoji="1" lang="en-US" altLang="ja-JP" sz="140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Closing</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65358</TotalTime>
  <Words>886</Words>
  <Application>Microsoft Office PowerPoint</Application>
  <PresentationFormat>画面に合わせる (4:3)</PresentationFormat>
  <Paragraphs>662</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802-22-Submission</vt:lpstr>
      <vt:lpstr>IEEE P802.22b May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May Meeting</vt:lpstr>
      <vt:lpstr>May Minutes</vt:lpstr>
      <vt:lpstr>Review of Teleconference Calls</vt:lpstr>
      <vt:lpstr>Conference Call Minutes</vt:lpstr>
      <vt:lpstr>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1862</cp:revision>
  <cp:lastPrinted>1998-02-10T13:28:06Z</cp:lastPrinted>
  <dcterms:created xsi:type="dcterms:W3CDTF">2006-06-26T04:34:43Z</dcterms:created>
  <dcterms:modified xsi:type="dcterms:W3CDTF">2014-07-15T14:24:54Z</dcterms:modified>
</cp:coreProperties>
</file>