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22-14-0080-00-000b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4/22-14-0083-00-000b-comment-resolution-cid-56.docx" TargetMode="External"/><Relationship Id="rId2" Type="http://schemas.openxmlformats.org/officeDocument/2006/relationships/hyperlink" Target="https://mentor.ieee.org/802.22/dcn/14/22-14-0082-00-000b-security-recommendations-for-tgb.docx" TargetMode="External"/><Relationship Id="rId1" Type="http://schemas.openxmlformats.org/officeDocument/2006/relationships/slideLayout" Target="../slideLayouts/slideLayout2.xml"/><Relationship Id="rId5" Type="http://schemas.openxmlformats.org/officeDocument/2006/relationships/hyperlink" Target="https://mentor.ieee.org/802.22/dcn/14/22-14-0085-00-000b-comment-resolution-cid-83.docx" TargetMode="External"/><Relationship Id="rId4" Type="http://schemas.openxmlformats.org/officeDocument/2006/relationships/hyperlink" Target="https://mentor.ieee.org/802.22/dcn/14/22-14-0084-00-000b-comment-resolution-cid-59-60.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2014-7-10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July, 10</a:t>
            </a:r>
            <a:r>
              <a:rPr lang="en-US" altLang="ko-KR" baseline="30000" dirty="0" smtClean="0"/>
              <a:t>th</a:t>
            </a:r>
            <a:r>
              <a:rPr lang="en-US" altLang="ko-KR" dirty="0" smtClean="0"/>
              <a:t>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July 10th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 for 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July 10th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a:t>
            </a:r>
            <a:r>
              <a:rPr kumimoji="1" lang="en-US" altLang="ja-JP" dirty="0" smtClean="0"/>
              <a:t>Resolution</a:t>
            </a:r>
          </a:p>
          <a:p>
            <a:pPr lvl="1"/>
            <a:r>
              <a:rPr kumimoji="1" lang="en-US" altLang="ja-JP" dirty="0" smtClean="0"/>
              <a:t>Security </a:t>
            </a:r>
          </a:p>
          <a:p>
            <a:pPr lvl="2"/>
            <a:r>
              <a:rPr kumimoji="1" lang="en-US" altLang="ja-JP" sz="2000" dirty="0" smtClean="0">
                <a:hlinkClick r:id="rId2"/>
              </a:rPr>
              <a:t>https://</a:t>
            </a:r>
            <a:r>
              <a:rPr kumimoji="1" lang="en-US" altLang="ja-JP" sz="2000" dirty="0" smtClean="0">
                <a:hlinkClick r:id="rId2"/>
              </a:rPr>
              <a:t>mentor.ieee.org/802.22/dcn/14/22-14-0082-00-000b-security-recommendations-for-tgb.docx</a:t>
            </a:r>
            <a:endParaRPr kumimoji="1" lang="en-US" altLang="ja-JP" sz="2000" dirty="0" smtClean="0"/>
          </a:p>
          <a:p>
            <a:pPr lvl="1"/>
            <a:r>
              <a:rPr kumimoji="1" lang="en-US" altLang="ja-JP" sz="1800" dirty="0" smtClean="0"/>
              <a:t>PHY Mode 2</a:t>
            </a:r>
          </a:p>
          <a:p>
            <a:pPr lvl="2"/>
            <a:r>
              <a:rPr kumimoji="1" lang="en-US" altLang="ja-JP" sz="1800" dirty="0" smtClean="0">
                <a:hlinkClick r:id="rId3"/>
              </a:rPr>
              <a:t>https://</a:t>
            </a:r>
            <a:r>
              <a:rPr kumimoji="1" lang="en-US" altLang="ja-JP" sz="1800" dirty="0" smtClean="0">
                <a:hlinkClick r:id="rId3"/>
              </a:rPr>
              <a:t>mentor.ieee.org/802.22/dcn/14/22-14-0083-00-000b-comment-resolution-cid-56.docx</a:t>
            </a:r>
            <a:endParaRPr kumimoji="1" lang="en-US" altLang="ja-JP" sz="1800" dirty="0" smtClean="0"/>
          </a:p>
          <a:p>
            <a:pPr lvl="2"/>
            <a:r>
              <a:rPr kumimoji="1" lang="en-US" altLang="ja-JP" sz="1800" dirty="0" smtClean="0">
                <a:hlinkClick r:id="rId4"/>
              </a:rPr>
              <a:t>https://</a:t>
            </a:r>
            <a:r>
              <a:rPr kumimoji="1" lang="en-US" altLang="ja-JP" sz="1800" dirty="0" smtClean="0">
                <a:hlinkClick r:id="rId4"/>
              </a:rPr>
              <a:t>mentor.ieee.org/802.22/dcn/14/22-14-0084-00-000b-comment-resolution-cid-59-60.docx</a:t>
            </a:r>
            <a:endParaRPr kumimoji="1" lang="en-US" altLang="ja-JP" sz="1800" dirty="0" smtClean="0"/>
          </a:p>
          <a:p>
            <a:pPr lvl="2"/>
            <a:r>
              <a:rPr kumimoji="1" lang="en-US" altLang="ja-JP" sz="1800" dirty="0" smtClean="0">
                <a:hlinkClick r:id="rId5"/>
              </a:rPr>
              <a:t>https://</a:t>
            </a:r>
            <a:r>
              <a:rPr kumimoji="1" lang="en-US" altLang="ja-JP" sz="1800" dirty="0" smtClean="0">
                <a:hlinkClick r:id="rId5"/>
              </a:rPr>
              <a:t>mentor.ieee.org/802.22/dcn/14/22-14-0085-00-000b-comment-resolution-cid-83.docx</a:t>
            </a:r>
            <a:endParaRPr kumimoji="1" lang="en-US" altLang="ja-JP" sz="1800" dirty="0" smtClean="0"/>
          </a:p>
          <a:p>
            <a:pPr lvl="2"/>
            <a:endParaRPr kumimoji="1" lang="en-US" altLang="ja-JP" sz="2200"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65896</TotalTime>
  <Words>456</Words>
  <Application>Microsoft Office PowerPoint</Application>
  <PresentationFormat>画面に合わせる (4:3)</PresentationFormat>
  <Paragraphs>562</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July 10th,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1439</cp:revision>
  <cp:lastPrinted>1998-02-10T13:28:06Z</cp:lastPrinted>
  <dcterms:created xsi:type="dcterms:W3CDTF">2006-06-26T04:34:43Z</dcterms:created>
  <dcterms:modified xsi:type="dcterms:W3CDTF">2014-07-11T00:32:44Z</dcterms:modified>
</cp:coreProperties>
</file>