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81" r:id="rId7"/>
    <p:sldId id="583" r:id="rId8"/>
    <p:sldId id="584"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3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22-14-0080-00-000b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22/dcn/14/22-14-0074-03-000b-802-22b-letter-ballot-2-comment-database.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8"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2014-6-26</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t>
            </a:r>
            <a:r>
              <a:rPr lang="en-US" altLang="ko-KR" dirty="0" smtClean="0"/>
              <a:t>June, </a:t>
            </a:r>
            <a:r>
              <a:rPr lang="en-US" altLang="ko-KR" dirty="0" smtClean="0"/>
              <a:t>26</a:t>
            </a:r>
            <a:r>
              <a:rPr lang="en-US" altLang="ko-KR" baseline="30000" dirty="0" smtClean="0"/>
              <a:t>th</a:t>
            </a:r>
            <a:r>
              <a:rPr lang="en-US" altLang="ko-KR" dirty="0" smtClean="0"/>
              <a:t> </a:t>
            </a:r>
            <a:r>
              <a:rPr lang="en-US" altLang="ja-JP" dirty="0" smtClean="0">
                <a:ea typeface="ＭＳ Ｐゴシック" pitchFamily="50" charset="-128"/>
              </a:rPr>
              <a:t>2014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June </a:t>
            </a:r>
            <a:r>
              <a:rPr lang="en-US" altLang="ja-JP" dirty="0" smtClean="0">
                <a:ea typeface="ＭＳ Ｐゴシック" charset="-128"/>
              </a:rPr>
              <a:t>26th</a:t>
            </a:r>
            <a:r>
              <a:rPr lang="en-US" altLang="ja-JP" dirty="0" smtClean="0">
                <a:ea typeface="ＭＳ Ｐゴシック" charset="-128"/>
              </a:rPr>
              <a:t>, 09:00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Comment </a:t>
            </a:r>
            <a:r>
              <a:rPr lang="en-US" altLang="ja-JP" dirty="0" smtClean="0">
                <a:ea typeface="ＭＳ Ｐゴシック" pitchFamily="50" charset="-128"/>
              </a:rPr>
              <a:t>Resolution for</a:t>
            </a:r>
            <a:r>
              <a:rPr lang="en-US" altLang="ja-JP" dirty="0" smtClean="0">
                <a:ea typeface="ＭＳ Ｐゴシック" pitchFamily="50" charset="-128"/>
              </a:rPr>
              <a:t> </a:t>
            </a:r>
            <a:r>
              <a:rPr lang="en-US" altLang="ja-JP" dirty="0" smtClean="0">
                <a:ea typeface="ＭＳ Ｐゴシック" pitchFamily="50" charset="-128"/>
              </a:rPr>
              <a:t>LB2</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June </a:t>
            </a:r>
            <a:r>
              <a:rPr lang="en-US" altLang="ja-JP" sz="2000" dirty="0" smtClean="0">
                <a:ea typeface="ＭＳ Ｐゴシック" pitchFamily="50" charset="-128"/>
              </a:rPr>
              <a:t>26th</a:t>
            </a:r>
            <a:r>
              <a:rPr lang="en-US" altLang="ja-JP" sz="2000" dirty="0" smtClean="0">
                <a:ea typeface="ＭＳ Ｐゴシック" pitchFamily="50" charset="-128"/>
              </a:rPr>
              <a:t>, 2014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a:t>
            </a:r>
            <a:endParaRPr lang="en-US" altLang="ja-JP" dirty="0" smtClean="0">
              <a:ea typeface="ＭＳ Ｐゴシック" pitchFamily="50" charset="-128"/>
            </a:endParaRP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a:t>
            </a:r>
            <a:r>
              <a:rPr lang="en-US" altLang="ja-JP" dirty="0" smtClean="0">
                <a:ea typeface="ＭＳ Ｐゴシック" pitchFamily="50" charset="-128"/>
              </a:rPr>
              <a:t>:</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Resolution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Comment Categorization and Assignment of LB2</a:t>
            </a:r>
          </a:p>
          <a:p>
            <a:pPr lvl="1"/>
            <a:r>
              <a:rPr kumimoji="1" lang="en-US" altLang="ja-JP" dirty="0" smtClean="0">
                <a:hlinkClick r:id="rId2"/>
              </a:rPr>
              <a:t>https://</a:t>
            </a:r>
            <a:r>
              <a:rPr kumimoji="1" lang="en-US" altLang="ja-JP" dirty="0" smtClean="0">
                <a:hlinkClick r:id="rId2"/>
              </a:rPr>
              <a:t>mentor.ieee.org/802.22/dcn/14/22-14-0074-03-000b-802-22b-letter-ballot-2-comment-database.xlsx</a:t>
            </a:r>
            <a:endParaRPr kumimoji="1" lang="en-US" altLang="ja-JP" dirty="0" smtClean="0"/>
          </a:p>
          <a:p>
            <a:r>
              <a:rPr kumimoji="1" lang="en-US" altLang="ja-JP" dirty="0" smtClean="0"/>
              <a:t>Comment </a:t>
            </a:r>
            <a:r>
              <a:rPr kumimoji="1" lang="en-US" altLang="ja-JP" dirty="0" smtClean="0"/>
              <a:t>Resolution</a:t>
            </a:r>
          </a:p>
          <a:p>
            <a:pPr lvl="1"/>
            <a:r>
              <a:rPr kumimoji="1" lang="en-US" altLang="ja-JP" dirty="0" smtClean="0"/>
              <a:t>https://mentor.ieee.org/802.22/dcn/14/22-14-0081-00-000b-tgb-lb2-mac-comment-resolution.docx</a:t>
            </a:r>
            <a:endParaRPr kumimoji="1" lang="en-US" altLang="ja-JP"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9pm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June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May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Jun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July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3" name="Date Placeholder 2"/>
          <p:cNvSpPr>
            <a:spLocks noGrp="1"/>
          </p:cNvSpPr>
          <p:nvPr>
            <p:ph type="dt" sz="half" idx="10"/>
          </p:nvPr>
        </p:nvSpPr>
        <p:spPr>
          <a:xfrm>
            <a:off x="696913" y="334189"/>
            <a:ext cx="991938" cy="276999"/>
          </a:xfrm>
        </p:spPr>
        <p:txBody>
          <a:bodyPr/>
          <a:lstStyle/>
          <a:p>
            <a:pPr>
              <a:defRPr/>
            </a:pPr>
            <a:r>
              <a:rPr lang="en-US" altLang="ko-KR" dirty="0" smtClean="0"/>
              <a:t>June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endParaRPr 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endParaRPr lang="ja-JP" alt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65893</TotalTime>
  <Words>452</Words>
  <Application>Microsoft Office PowerPoint</Application>
  <PresentationFormat>画面に合わせる (4:3)</PresentationFormat>
  <Paragraphs>559</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June 26th, 09:00 PM-10:00 PM EDT</vt:lpstr>
      <vt:lpstr>Introduction</vt:lpstr>
      <vt:lpstr>IEEE Patent Policy</vt:lpstr>
      <vt:lpstr>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1438</cp:revision>
  <cp:lastPrinted>1998-02-10T13:28:06Z</cp:lastPrinted>
  <dcterms:created xsi:type="dcterms:W3CDTF">2006-06-26T04:34:43Z</dcterms:created>
  <dcterms:modified xsi:type="dcterms:W3CDTF">2014-06-27T00:43:52Z</dcterms:modified>
</cp:coreProperties>
</file>