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3" r:id="rId8"/>
    <p:sldId id="58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22-14-0079-00-000b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22/dcn/14/22-14-0074-02-000b-802-22b-letter-ballot-2-comment-database.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2014-6-19</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June, 19</a:t>
            </a:r>
            <a:r>
              <a:rPr lang="en-US" altLang="ko-KR" baseline="30000" dirty="0" smtClean="0"/>
              <a:t>th</a:t>
            </a:r>
            <a:r>
              <a:rPr lang="en-US" altLang="ko-KR" dirty="0" smtClean="0"/>
              <a:t> </a:t>
            </a:r>
            <a:r>
              <a:rPr lang="en-US" altLang="ja-JP" dirty="0" smtClean="0">
                <a:ea typeface="ＭＳ Ｐゴシック" pitchFamily="50" charset="-128"/>
              </a:rPr>
              <a:t>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June 19th</a:t>
            </a:r>
            <a:r>
              <a:rPr lang="en-US" altLang="ja-JP" dirty="0" smtClean="0">
                <a:ea typeface="ＭＳ Ｐゴシック" charset="-128"/>
              </a:rPr>
              <a:t>, 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Categorization of LB2</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June 19th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Comment Categorization and Assignment of LB2</a:t>
            </a:r>
          </a:p>
          <a:p>
            <a:pPr lvl="1"/>
            <a:r>
              <a:rPr kumimoji="1" lang="en-US" altLang="ja-JP" dirty="0" smtClean="0">
                <a:hlinkClick r:id="rId2"/>
              </a:rPr>
              <a:t>https://</a:t>
            </a:r>
            <a:r>
              <a:rPr kumimoji="1" lang="en-US" altLang="ja-JP" dirty="0" smtClean="0">
                <a:hlinkClick r:id="rId2"/>
              </a:rPr>
              <a:t>mentor.ieee.org/802.22/dcn/14/22-14-0074-02-000b-802-22b-letter-ballot-2-comment-database.xlsx</a:t>
            </a:r>
            <a:endParaRPr kumimoji="1" lang="en-US" altLang="ja-JP" dirty="0" smtClean="0"/>
          </a:p>
          <a:p>
            <a:r>
              <a:rPr kumimoji="1" lang="en-US" altLang="ja-JP" dirty="0" smtClean="0"/>
              <a:t>Comment Resolution</a:t>
            </a:r>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Jun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June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65888</TotalTime>
  <Words>450</Words>
  <Application>Microsoft Office PowerPoint</Application>
  <PresentationFormat>画面に合わせる (4:3)</PresentationFormat>
  <Paragraphs>557</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June 19th,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1436</cp:revision>
  <cp:lastPrinted>1998-02-10T13:28:06Z</cp:lastPrinted>
  <dcterms:created xsi:type="dcterms:W3CDTF">2006-06-26T04:34:43Z</dcterms:created>
  <dcterms:modified xsi:type="dcterms:W3CDTF">2014-06-20T00:50:07Z</dcterms:modified>
</cp:coreProperties>
</file>