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83" r:id="rId8"/>
    <p:sldId id="584"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22-14-0077-00-000b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68214"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2014-5-29</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ko-KR" dirty="0" smtClean="0"/>
              <a:t>May, 29</a:t>
            </a:r>
            <a:r>
              <a:rPr lang="en-US" altLang="ko-KR" baseline="30000" dirty="0" smtClean="0"/>
              <a:t>th</a:t>
            </a:r>
            <a:r>
              <a:rPr lang="en-US" altLang="ko-KR" dirty="0" smtClean="0"/>
              <a:t> </a:t>
            </a:r>
            <a:r>
              <a:rPr lang="en-US" altLang="ja-JP" dirty="0" smtClean="0">
                <a:ea typeface="ＭＳ Ｐゴシック" pitchFamily="50" charset="-128"/>
              </a:rPr>
              <a:t>2014 </a:t>
            </a:r>
            <a:r>
              <a:rPr lang="en-US" altLang="ja-JP" dirty="0" smtClean="0">
                <a:ea typeface="ＭＳ Ｐゴシック" pitchFamily="50" charset="-128"/>
              </a:rPr>
              <a:t>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68214"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May 29th</a:t>
            </a:r>
            <a:r>
              <a:rPr lang="en-US" altLang="ja-JP" dirty="0" smtClean="0">
                <a:ea typeface="ＭＳ Ｐゴシック" charset="-128"/>
              </a:rPr>
              <a:t>, 09:00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Categorization of LB2</a:t>
            </a:r>
            <a:endParaRPr lang="en-US" altLang="ja-JP" dirty="0" smtClean="0">
              <a:ea typeface="ＭＳ Ｐゴシック" pitchFamily="50" charset="-128"/>
            </a:endParaRP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68214"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a:t>
            </a:r>
            <a:r>
              <a:rPr lang="en-US" altLang="ja-JP" sz="2000" dirty="0" smtClean="0">
                <a:ea typeface="ＭＳ Ｐゴシック" pitchFamily="50" charset="-128"/>
              </a:rPr>
              <a:t>P802.22b May 29th</a:t>
            </a:r>
            <a:r>
              <a:rPr lang="en-US" altLang="ja-JP" sz="2000" dirty="0" smtClean="0">
                <a:ea typeface="ＭＳ Ｐゴシック" pitchFamily="50" charset="-128"/>
              </a:rPr>
              <a:t>, 2014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a:t>
            </a:r>
            <a:r>
              <a:rPr lang="en-US" altLang="ja-JP" b="1" dirty="0" smtClean="0">
                <a:ea typeface="ＭＳ Ｐゴシック" pitchFamily="50" charset="-128"/>
              </a:rPr>
              <a:t>:</a:t>
            </a:r>
            <a:endParaRPr lang="en-US" altLang="ja-JP" dirty="0" smtClean="0">
              <a:ea typeface="ＭＳ Ｐゴシック" pitchFamily="50" charset="-128"/>
            </a:endParaRP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68214"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68214"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Comment Categorization and Assignment of LB2</a:t>
            </a:r>
          </a:p>
          <a:p>
            <a:pPr lvl="1"/>
            <a:r>
              <a:rPr kumimoji="1" lang="en-US" altLang="ja-JP" dirty="0" smtClean="0"/>
              <a:t>https://mentor.ieee.org/802.22/dcn/14/22-14-0074-00-000b-802-22b-letter-ballot-2-comment-database.xlsx</a:t>
            </a:r>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968214"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a:t>
            </a:r>
            <a:r>
              <a:rPr kumimoji="1" lang="en-US" altLang="ja-JP" dirty="0" smtClean="0"/>
              <a:t>9pm</a:t>
            </a:r>
            <a:endParaRPr kumimoji="1" lang="en-US" altLang="ja-JP" dirty="0" smtClean="0"/>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Jun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endParaRPr lang="ja-JP" alt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65885</TotalTime>
  <Words>448</Words>
  <Application>Microsoft Office PowerPoint</Application>
  <PresentationFormat>画面に合わせる (4:3)</PresentationFormat>
  <Paragraphs>556</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May 29th, 09:00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1435</cp:revision>
  <cp:lastPrinted>1998-02-10T13:28:06Z</cp:lastPrinted>
  <dcterms:created xsi:type="dcterms:W3CDTF">2006-06-26T04:34:43Z</dcterms:created>
  <dcterms:modified xsi:type="dcterms:W3CDTF">2014-05-29T08:16:06Z</dcterms:modified>
</cp:coreProperties>
</file>