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82" r:id="rId8"/>
    <p:sldId id="580"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1045158" cy="276999"/>
          </a:xfrm>
        </p:spPr>
        <p:txBody>
          <a:bodyPr/>
          <a:lstStyle>
            <a:lvl1pPr>
              <a:defRPr/>
            </a:lvl1pPr>
          </a:lstStyle>
          <a:p>
            <a:pPr>
              <a:defRPr/>
            </a:pPr>
            <a:r>
              <a:rPr lang="en-US" altLang="ko-KR" dirty="0" smtClean="0"/>
              <a:t>April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1045158" cy="276999"/>
          </a:xfrm>
        </p:spPr>
        <p:txBody>
          <a:bodyPr/>
          <a:lstStyle>
            <a:lvl1pPr>
              <a:defRPr/>
            </a:lvl1pPr>
          </a:lstStyle>
          <a:p>
            <a:pPr>
              <a:defRPr/>
            </a:pPr>
            <a:r>
              <a:rPr lang="en-US" altLang="ko-KR" dirty="0" smtClean="0"/>
              <a:t>April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April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22-14-0064-00-000b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2014-4-10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April </a:t>
            </a:r>
            <a:r>
              <a:rPr lang="en-US" altLang="ja-JP" dirty="0" smtClean="0">
                <a:ea typeface="ＭＳ Ｐゴシック" pitchFamily="50" charset="-128"/>
              </a:rPr>
              <a:t>10th</a:t>
            </a:r>
            <a:r>
              <a:rPr lang="en-US" altLang="ja-JP" dirty="0" smtClean="0">
                <a:ea typeface="ＭＳ Ｐゴシック" pitchFamily="50" charset="-128"/>
              </a:rPr>
              <a:t>, 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April </a:t>
            </a:r>
            <a:r>
              <a:rPr lang="en-US" altLang="ja-JP" dirty="0" smtClean="0">
                <a:ea typeface="ＭＳ Ｐゴシック" charset="-128"/>
              </a:rPr>
              <a:t>10th</a:t>
            </a:r>
            <a:r>
              <a:rPr lang="en-US" altLang="ja-JP" dirty="0" smtClean="0">
                <a:ea typeface="ＭＳ Ｐゴシック" charset="-128"/>
              </a:rPr>
              <a:t>, </a:t>
            </a:r>
            <a:r>
              <a:rPr lang="en-US" altLang="ja-JP" dirty="0" smtClean="0">
                <a:ea typeface="ＭＳ Ｐゴシック" charset="-128"/>
              </a:rPr>
              <a:t>09:00 PM-10:00 </a:t>
            </a:r>
            <a:r>
              <a:rPr lang="en-US" altLang="ja-JP" dirty="0" smtClean="0">
                <a:ea typeface="ＭＳ Ｐゴシック" charset="-128"/>
              </a:rPr>
              <a:t>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April </a:t>
            </a:r>
            <a:r>
              <a:rPr lang="en-US" altLang="ja-JP" sz="2000" dirty="0" smtClean="0">
                <a:ea typeface="ＭＳ Ｐゴシック" pitchFamily="50" charset="-128"/>
              </a:rPr>
              <a:t>10th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Segmentation</a:t>
            </a:r>
          </a:p>
          <a:p>
            <a:r>
              <a:rPr kumimoji="1" lang="en-US" altLang="ja-JP" dirty="0" smtClean="0"/>
              <a:t>Review Draft2.0</a:t>
            </a:r>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a:t>
            </a:r>
            <a:r>
              <a:rPr kumimoji="1" lang="en-US" altLang="ja-JP" dirty="0" smtClean="0"/>
              <a:t>9pm</a:t>
            </a:r>
            <a:endParaRPr kumimoji="1" lang="en-US" altLang="ja-JP" dirty="0" smtClean="0"/>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Apr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65879</TotalTime>
  <Words>431</Words>
  <Application>Microsoft Office PowerPoint</Application>
  <PresentationFormat>画面に合わせる (4:3)</PresentationFormat>
  <Paragraphs>557</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April 10th, 09:00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1433</cp:revision>
  <cp:lastPrinted>1998-02-10T13:28:06Z</cp:lastPrinted>
  <dcterms:created xsi:type="dcterms:W3CDTF">2006-06-26T04:34:43Z</dcterms:created>
  <dcterms:modified xsi:type="dcterms:W3CDTF">2014-04-11T00:33:38Z</dcterms:modified>
</cp:coreProperties>
</file>