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42" r:id="rId15"/>
    <p:sldId id="640" r:id="rId16"/>
    <p:sldId id="645" r:id="rId17"/>
    <p:sldId id="639" r:id="rId18"/>
    <p:sldId id="641" r:id="rId19"/>
    <p:sldId id="635" r:id="rId20"/>
    <p:sldId id="646" r:id="rId21"/>
    <p:sldId id="643" r:id="rId22"/>
    <p:sldId id="648" r:id="rId23"/>
    <p:sldId id="624" r:id="rId24"/>
    <p:sldId id="625" r:id="rId25"/>
    <p:sldId id="626" r:id="rId26"/>
    <p:sldId id="652" r:id="rId27"/>
    <p:sldId id="627" r:id="rId28"/>
    <p:sldId id="644" r:id="rId29"/>
    <p:sldId id="654" r:id="rId30"/>
    <p:sldId id="634" r:id="rId31"/>
    <p:sldId id="649" r:id="rId32"/>
    <p:sldId id="650" r:id="rId33"/>
    <p:sldId id="651" r:id="rId34"/>
    <p:sldId id="653" r:id="rId35"/>
    <p:sldId id="647" r:id="rId36"/>
    <p:sldId id="633" r:id="rId37"/>
    <p:sldId id="544" r:id="rId3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9"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22-14-0049-00-000b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March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2013-3-18</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January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Jan. 802.22b minutes as contained in </a:t>
            </a:r>
            <a:r>
              <a:rPr lang="en-GB" altLang="ja-JP" dirty="0" smtClean="0"/>
              <a:t>802.22-14-0030-00-000b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13</a:t>
            </a:r>
            <a:r>
              <a:rPr lang="en-GB" altLang="ja-JP" baseline="30000" dirty="0" smtClean="0"/>
              <a:t>st</a:t>
            </a:r>
            <a:r>
              <a:rPr lang="en-GB" altLang="ja-JP" dirty="0" smtClean="0"/>
              <a:t> Feb. (Thursday)</a:t>
            </a:r>
          </a:p>
          <a:p>
            <a:r>
              <a:rPr lang="en-GB" altLang="ja-JP" dirty="0" smtClean="0"/>
              <a:t>20</a:t>
            </a:r>
            <a:r>
              <a:rPr lang="en-GB" altLang="ja-JP" baseline="30000" dirty="0" smtClean="0"/>
              <a:t>th</a:t>
            </a:r>
            <a:r>
              <a:rPr lang="en-GB" altLang="ja-JP" dirty="0" smtClean="0"/>
              <a:t>  Feb. (Thursday)</a:t>
            </a:r>
          </a:p>
          <a:p>
            <a:r>
              <a:rPr lang="en-GB" altLang="ja-JP" dirty="0" smtClean="0"/>
              <a:t>27</a:t>
            </a:r>
            <a:r>
              <a:rPr lang="en-GB" altLang="ja-JP" baseline="30000" dirty="0" smtClean="0"/>
              <a:t>th</a:t>
            </a:r>
            <a:r>
              <a:rPr lang="en-GB" altLang="ja-JP" dirty="0" smtClean="0"/>
              <a:t>  Feb. (Thursday)</a:t>
            </a:r>
          </a:p>
          <a:p>
            <a:r>
              <a:rPr lang="en-GB" altLang="ja-JP" dirty="0" smtClean="0"/>
              <a:t>6</a:t>
            </a:r>
            <a:r>
              <a:rPr lang="en-GB" altLang="ja-JP" baseline="30000" dirty="0" smtClean="0"/>
              <a:t>st</a:t>
            </a:r>
            <a:r>
              <a:rPr lang="en-GB" altLang="ja-JP" dirty="0" smtClean="0"/>
              <a:t> Mar. (Thursday)</a:t>
            </a:r>
          </a:p>
          <a:p>
            <a:r>
              <a:rPr lang="en-GB" altLang="ja-JP" dirty="0" smtClean="0"/>
              <a:t>13</a:t>
            </a:r>
            <a:r>
              <a:rPr lang="en-GB" altLang="ja-JP" baseline="30000" dirty="0" smtClean="0"/>
              <a:t>st</a:t>
            </a:r>
            <a:r>
              <a:rPr lang="en-GB" altLang="ja-JP" dirty="0" smtClean="0"/>
              <a:t> Mar. (Thursday)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a:t>
            </a:r>
            <a:r>
              <a:rPr lang="en-GB" altLang="ja-JP" sz="2800" dirty="0" smtClean="0"/>
              <a:t>22-14-0048-00-000b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err="1" smtClean="0"/>
              <a:t>Second:Chunyi</a:t>
            </a:r>
            <a:r>
              <a:rPr lang="en-US" altLang="ja-JP" sz="2800" dirty="0" smtClean="0"/>
              <a:t> Song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33324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18</a:t>
                      </a:r>
                      <a:r>
                        <a:rPr kumimoji="1" lang="en-US" altLang="ja-JP" sz="1400" baseline="30000" dirty="0" smtClean="0"/>
                        <a:t>th</a:t>
                      </a:r>
                      <a:r>
                        <a:rPr kumimoji="1" lang="en-US" altLang="ja-JP" sz="1400" dirty="0" smtClean="0"/>
                        <a:t>, AM1</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MAC Comment</a:t>
                      </a:r>
                      <a:r>
                        <a:rPr lang="en-US" altLang="ja-JP" sz="1400" kern="1200" baseline="0" dirty="0" smtClean="0">
                          <a:solidFill>
                            <a:schemeClr val="dk1"/>
                          </a:solidFill>
                          <a:latin typeface="+mn-lt"/>
                          <a:ea typeface="+mn-ea"/>
                          <a:cs typeface="+mn-cs"/>
                        </a:rPr>
                        <a:t> Resolution</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MAC Comment</a:t>
                      </a:r>
                      <a:r>
                        <a:rPr lang="en-GB" altLang="ja-JP" sz="1400" kern="1200" baseline="0" dirty="0" smtClean="0">
                          <a:solidFill>
                            <a:schemeClr val="dk1"/>
                          </a:solidFill>
                          <a:latin typeface="+mn-lt"/>
                          <a:ea typeface="+mn-ea"/>
                          <a:cs typeface="+mn-cs"/>
                        </a:rPr>
                        <a:t> Resolution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PHY Mode 2 (30m)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22-14-0050-00-000b</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a:t>
                      </a:r>
                      <a:r>
                        <a:rPr kumimoji="1" lang="en-US" altLang="ja-JP" sz="1400" baseline="0" dirty="0" smtClean="0"/>
                        <a:t> </a:t>
                      </a:r>
                      <a:r>
                        <a:rPr kumimoji="1" lang="en-US" altLang="ja-JP" sz="1400" baseline="0" dirty="0" err="1" smtClean="0"/>
                        <a:t>Pyo</a:t>
                      </a:r>
                      <a:endParaRPr kumimoji="1" lang="en-US" altLang="ja-JP" sz="1400" baseline="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Oodo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Technical Contribution related to 802.22b Data Rate (20m)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22-14-0051-00-000b</a:t>
                      </a:r>
                    </a:p>
                  </a:txBody>
                  <a:tcPr/>
                </a:tc>
                <a:tc>
                  <a:txBody>
                    <a:bodyPr/>
                    <a:lstStyle/>
                    <a:p>
                      <a:r>
                        <a:rPr kumimoji="1" lang="en-US" altLang="ja-JP" sz="1400" dirty="0" smtClean="0"/>
                        <a:t>Dr. Hwang</a:t>
                      </a:r>
                    </a:p>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Multi-channel</a:t>
                      </a:r>
                      <a:r>
                        <a:rPr kumimoji="1" lang="en-US" altLang="ja-JP" sz="1400" baseline="0" dirty="0" smtClean="0"/>
                        <a:t> operation (1h)</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MIMO Comment Resolution</a:t>
                      </a:r>
                      <a:r>
                        <a:rPr lang="en-GB" altLang="ja-JP" sz="1400" kern="1200" baseline="0" dirty="0" smtClean="0">
                          <a:solidFill>
                            <a:schemeClr val="dk1"/>
                          </a:solidFill>
                          <a:latin typeface="+mn-lt"/>
                          <a:ea typeface="+mn-ea"/>
                          <a:cs typeface="+mn-cs"/>
                        </a:rPr>
                        <a:t> (1h)</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Toh</a:t>
                      </a:r>
                      <a:endParaRPr kumimoji="1" lang="en-US" altLang="ja-JP"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lang="en-US" altLang="ja-JP" sz="1400" dirty="0" smtClean="0"/>
                        <a:t>Gabriel</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 19</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For </a:t>
                      </a:r>
                      <a:r>
                        <a:rPr lang="en-GB" altLang="ja-JP" sz="1400" kern="1200" dirty="0" err="1" smtClean="0">
                          <a:solidFill>
                            <a:schemeClr val="dk1"/>
                          </a:solidFill>
                          <a:latin typeface="+mn-lt"/>
                          <a:ea typeface="+mn-ea"/>
                          <a:cs typeface="+mn-cs"/>
                        </a:rPr>
                        <a:t>Ranga</a:t>
                      </a:r>
                      <a:r>
                        <a:rPr lang="en-GB" altLang="ja-JP" sz="1400" kern="1200" dirty="0" smtClean="0">
                          <a:solidFill>
                            <a:schemeClr val="dk1"/>
                          </a:solidFill>
                          <a:latin typeface="+mn-lt"/>
                          <a:ea typeface="+mn-ea"/>
                          <a:cs typeface="+mn-cs"/>
                        </a:rPr>
                        <a:t> (1h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Others</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err="1" smtClean="0"/>
                        <a:t>Ranga</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 20</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New</a:t>
                      </a:r>
                      <a:r>
                        <a:rPr lang="en-GB" altLang="ja-JP" sz="1400" kern="1200" baseline="0" dirty="0" smtClean="0">
                          <a:solidFill>
                            <a:schemeClr val="dk1"/>
                          </a:solidFill>
                          <a:latin typeface="+mn-lt"/>
                          <a:ea typeface="+mn-ea"/>
                          <a:cs typeface="+mn-cs"/>
                        </a:rPr>
                        <a:t> Data Rate </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Prof. Sasaki</a:t>
                      </a:r>
                      <a:endParaRPr kumimoji="1" lang="ja-JP" altLang="en-US"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Pyo</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827584" y="2276872"/>
          <a:ext cx="3263900" cy="8382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160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8" name="表 7"/>
          <p:cNvGraphicFramePr>
            <a:graphicFrameLocks noGrp="1"/>
          </p:cNvGraphicFramePr>
          <p:nvPr/>
        </p:nvGraphicFramePr>
        <p:xfrm>
          <a:off x="827584" y="3501008"/>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dirty="0">
                          <a:solidFill>
                            <a:srgbClr val="000000"/>
                          </a:solidFill>
                          <a:latin typeface="ＭＳ Ｐゴシック"/>
                        </a:rPr>
                        <a:t>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22-14-0038-00-000b,</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22-14-0046-00-000b</a:t>
                      </a: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827584" y="4581128"/>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22-14-0003-00-000b</a:t>
                      </a:r>
                    </a:p>
                  </a:txBody>
                  <a:tcPr marL="0" marR="0" marT="0" marB="0">
                    <a:lnL>
                      <a:noFill/>
                    </a:lnL>
                    <a:lnR>
                      <a:noFill/>
                    </a:lnR>
                    <a:lnT>
                      <a:noFill/>
                    </a:lnT>
                    <a:lnB>
                      <a:noFill/>
                    </a:lnB>
                    <a:solidFill>
                      <a:srgbClr val="FFFF00"/>
                    </a:solidFill>
                  </a:tcPr>
                </a:tc>
              </a:tr>
            </a:tbl>
          </a:graphicData>
        </a:graphic>
      </p:graphicFrame>
      <p:graphicFrame>
        <p:nvGraphicFramePr>
          <p:cNvPr id="11" name="表 10"/>
          <p:cNvGraphicFramePr>
            <a:graphicFrameLocks noGrp="1"/>
          </p:cNvGraphicFramePr>
          <p:nvPr/>
        </p:nvGraphicFramePr>
        <p:xfrm>
          <a:off x="4499992" y="2348880"/>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87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215</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227</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228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229</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bl>
          </a:graphicData>
        </a:graphic>
      </p:graphicFrame>
      <p:graphicFrame>
        <p:nvGraphicFramePr>
          <p:cNvPr id="12" name="コンテンツ プレースホルダ 6"/>
          <p:cNvGraphicFramePr>
            <a:graphicFrameLocks noGrp="1"/>
          </p:cNvGraphicFramePr>
          <p:nvPr>
            <p:ph idx="1"/>
          </p:nvPr>
        </p:nvGraphicFramePr>
        <p:xfrm>
          <a:off x="4355976" y="5229200"/>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216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22-14-0026-00-000b,</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Oodo</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graphicFrame>
        <p:nvGraphicFramePr>
          <p:cNvPr id="12" name="コンテンツ プレースホルダ 11"/>
          <p:cNvGraphicFramePr>
            <a:graphicFrameLocks noGrp="1"/>
          </p:cNvGraphicFramePr>
          <p:nvPr>
            <p:ph idx="1"/>
          </p:nvPr>
        </p:nvGraphicFramePr>
        <p:xfrm>
          <a:off x="2627784" y="2636912"/>
          <a:ext cx="3263900" cy="874390"/>
        </p:xfrm>
        <a:graphic>
          <a:graphicData uri="http://schemas.openxmlformats.org/drawingml/2006/table">
            <a:tbl>
              <a:tblPr/>
              <a:tblGrid>
                <a:gridCol w="367942"/>
                <a:gridCol w="409177"/>
                <a:gridCol w="672446"/>
                <a:gridCol w="1814335"/>
              </a:tblGrid>
              <a:tr h="36004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206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22-14-0052-00</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207</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208</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bl>
          </a:graphicData>
        </a:graphic>
      </p:graphicFrame>
      <p:graphicFrame>
        <p:nvGraphicFramePr>
          <p:cNvPr id="7" name="コンテンツ プレースホルダ 11"/>
          <p:cNvGraphicFramePr>
            <a:graphicFrameLocks noGrp="1"/>
          </p:cNvGraphicFramePr>
          <p:nvPr>
            <p:ph idx="1"/>
          </p:nvPr>
        </p:nvGraphicFramePr>
        <p:xfrm>
          <a:off x="2555776" y="4005064"/>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dirty="0" smtClean="0">
                          <a:solidFill>
                            <a:srgbClr val="000000"/>
                          </a:solidFill>
                          <a:latin typeface="ＭＳ Ｐゴシック"/>
                        </a:rPr>
                        <a:t>162</a:t>
                      </a:r>
                      <a:endParaRPr lang="en-US" altLang="ja-JP" sz="11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22-14-0016-01-000b,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kern="1200" dirty="0" smtClean="0">
                          <a:solidFill>
                            <a:schemeClr val="dk1"/>
                          </a:solidFill>
                          <a:latin typeface="+mn-lt"/>
                          <a:ea typeface="+mn-ea"/>
                          <a:cs typeface="+mn-cs"/>
                        </a:rPr>
                        <a:t>22-14-0051-00-000b</a:t>
                      </a:r>
                    </a:p>
                  </a:txBody>
                  <a:tcPr marL="0" marR="0" marT="0" marB="0" anchor="ctr">
                    <a:lnL>
                      <a:noFill/>
                    </a:lnL>
                    <a:lnR>
                      <a:noFill/>
                    </a:lnR>
                    <a:lnT>
                      <a:noFill/>
                    </a:lnT>
                    <a:lnB>
                      <a:noFill/>
                    </a:lnB>
                    <a:solidFill>
                      <a:srgbClr val="FF0000"/>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Hwang</a:t>
            </a:r>
            <a:endParaRPr kumimoji="1" lang="ja-JP" altLang="en-US" dirty="0"/>
          </a:p>
        </p:txBody>
      </p:sp>
      <p:graphicFrame>
        <p:nvGraphicFramePr>
          <p:cNvPr id="7" name="コンテンツ プレースホルダ 6"/>
          <p:cNvGraphicFramePr>
            <a:graphicFrameLocks noGrp="1"/>
          </p:cNvGraphicFramePr>
          <p:nvPr>
            <p:ph idx="1"/>
          </p:nvPr>
        </p:nvGraphicFramePr>
        <p:xfrm>
          <a:off x="2627784" y="1916832"/>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Accept</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Toh</a:t>
            </a:r>
            <a:endParaRPr kumimoji="1" lang="ja-JP" altLang="en-US" dirty="0"/>
          </a:p>
        </p:txBody>
      </p:sp>
      <p:graphicFrame>
        <p:nvGraphicFramePr>
          <p:cNvPr id="7" name="コンテンツ プレースホルダ 6"/>
          <p:cNvGraphicFramePr>
            <a:graphicFrameLocks noGrp="1"/>
          </p:cNvGraphicFramePr>
          <p:nvPr>
            <p:ph idx="1"/>
          </p:nvPr>
        </p:nvGraphicFramePr>
        <p:xfrm>
          <a:off x="755576" y="1844824"/>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a:solidFill>
                            <a:srgbClr val="000000"/>
                          </a:solidFill>
                          <a:latin typeface="ＭＳ Ｐゴシック"/>
                        </a:rPr>
                        <a:t>22-14-0043-00-000b</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16</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E/T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514350">
                <a:tc>
                  <a:txBody>
                    <a:bodyPr/>
                    <a:lstStyle/>
                    <a:p>
                      <a:pPr algn="ctr" fontAlgn="t"/>
                      <a:r>
                        <a:rPr lang="en-US" altLang="ja-JP" sz="1100" b="0" i="0" u="none" strike="noStrike">
                          <a:solidFill>
                            <a:srgbClr val="000000"/>
                          </a:solidFill>
                          <a:latin typeface="ＭＳ Ｐゴシック"/>
                        </a:rPr>
                        <a:t>18</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graphicFrame>
        <p:nvGraphicFramePr>
          <p:cNvPr id="8" name="表 7"/>
          <p:cNvGraphicFramePr>
            <a:graphicFrameLocks noGrp="1"/>
          </p:cNvGraphicFramePr>
          <p:nvPr/>
        </p:nvGraphicFramePr>
        <p:xfrm>
          <a:off x="4355976" y="1916832"/>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121</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bl>
          </a:graphicData>
        </a:graphic>
      </p:graphicFrame>
      <p:graphicFrame>
        <p:nvGraphicFramePr>
          <p:cNvPr id="9" name="コンテンツ プレースホルダ 6"/>
          <p:cNvGraphicFramePr>
            <a:graphicFrameLocks/>
          </p:cNvGraphicFramePr>
          <p:nvPr/>
        </p:nvGraphicFramePr>
        <p:xfrm>
          <a:off x="755576" y="4005064"/>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22-14-0045-00-000b</a:t>
                      </a:r>
                    </a:p>
                  </a:txBody>
                  <a:tcPr marL="0" marR="0" marT="0" marB="0" anchor="ctr">
                    <a:lnL>
                      <a:noFill/>
                    </a:lnL>
                    <a:lnR>
                      <a:noFill/>
                    </a:lnR>
                    <a:lnT>
                      <a:noFill/>
                    </a:lnT>
                    <a:lnB>
                      <a:noFill/>
                    </a:lnB>
                    <a:solidFill>
                      <a:srgbClr val="FFFF00"/>
                    </a:solidFill>
                  </a:tcPr>
                </a:tc>
              </a:tr>
            </a:tbl>
          </a:graphicData>
        </a:graphic>
      </p:graphicFrame>
      <p:graphicFrame>
        <p:nvGraphicFramePr>
          <p:cNvPr id="10" name="コンテンツ プレースホルダ 6"/>
          <p:cNvGraphicFramePr>
            <a:graphicFrameLocks/>
          </p:cNvGraphicFramePr>
          <p:nvPr/>
        </p:nvGraphicFramePr>
        <p:xfrm>
          <a:off x="4355976" y="3789040"/>
          <a:ext cx="3263900" cy="27241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t"/>
                      <a:r>
                        <a:rPr lang="en-US" sz="1100" b="0" i="0" u="none" strike="noStrike">
                          <a:solidFill>
                            <a:srgbClr val="000000"/>
                          </a:solidFill>
                          <a:latin typeface="ＭＳ Ｐゴシック"/>
                        </a:rPr>
                        <a:t>19/r1</a:t>
                      </a:r>
                    </a:p>
                  </a:txBody>
                  <a:tcPr marL="0" marR="0" marT="0" marB="0">
                    <a:lnL>
                      <a:noFill/>
                    </a:lnL>
                    <a:lnR>
                      <a:noFill/>
                    </a:lnR>
                    <a:lnT>
                      <a:noFill/>
                    </a:lnT>
                    <a:lnB>
                      <a:noFill/>
                    </a:lnB>
                    <a:solidFill>
                      <a:srgbClr val="FFFFFF"/>
                    </a:solidFill>
                  </a:tcPr>
                </a:tc>
              </a:tr>
              <a:tr h="171450">
                <a:tc>
                  <a:txBody>
                    <a:bodyPr/>
                    <a:lstStyle/>
                    <a:p>
                      <a:pPr algn="ctr" fontAlgn="t"/>
                      <a:r>
                        <a:rPr lang="en-US" altLang="ja-JP" sz="1100" b="0" i="0" u="none" strike="noStrike">
                          <a:solidFill>
                            <a:srgbClr val="000000"/>
                          </a:solidFill>
                          <a:latin typeface="ＭＳ Ｐゴシック"/>
                        </a:rPr>
                        <a:t>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10</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11</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13</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14</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37</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19/r1</a:t>
                      </a:r>
                    </a:p>
                  </a:txBody>
                  <a:tcPr marL="0" marR="0" marT="0"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Gabriel </a:t>
            </a:r>
            <a:r>
              <a:rPr lang="en-US" altLang="ja-JP" dirty="0" err="1" smtClean="0"/>
              <a:t>Villardi</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7" name="表 6"/>
          <p:cNvGraphicFramePr>
            <a:graphicFrameLocks noGrp="1"/>
          </p:cNvGraphicFramePr>
          <p:nvPr/>
        </p:nvGraphicFramePr>
        <p:xfrm>
          <a:off x="827584" y="2276872"/>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a:solidFill>
                            <a:srgbClr val="000000"/>
                          </a:solidFill>
                          <a:latin typeface="ＭＳ Ｐゴシック"/>
                        </a:rPr>
                        <a:t>69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22-14-0033-01-000b,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graphicFrame>
        <p:nvGraphicFramePr>
          <p:cNvPr id="8" name="コンテンツ プレースホルダ 6"/>
          <p:cNvGraphicFramePr>
            <a:graphicFrameLocks/>
          </p:cNvGraphicFramePr>
          <p:nvPr/>
        </p:nvGraphicFramePr>
        <p:xfrm>
          <a:off x="827584" y="3212976"/>
          <a:ext cx="3263900" cy="132969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dirty="0">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22-14-0034-01-000b, </a:t>
                      </a:r>
                      <a:r>
                        <a:rPr lang="en-US" sz="1100" b="0" i="0" u="none" strike="noStrike" dirty="0">
                          <a:solidFill>
                            <a:srgbClr val="000000"/>
                          </a:solidFill>
                          <a:latin typeface="ＭＳ Ｐゴシック"/>
                        </a:rPr>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22-14-0034-01-</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827584" y="5157192"/>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22-14-0035-01-000b,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Ranga</a:t>
            </a:r>
            <a:r>
              <a:rPr kumimoji="1" lang="en-US" altLang="ja-JP" dirty="0" smtClean="0"/>
              <a:t> Reddy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graphicFrame>
        <p:nvGraphicFramePr>
          <p:cNvPr id="8" name="表 7"/>
          <p:cNvGraphicFramePr>
            <a:graphicFrameLocks noGrp="1"/>
          </p:cNvGraphicFramePr>
          <p:nvPr/>
        </p:nvGraphicFramePr>
        <p:xfrm>
          <a:off x="755576" y="4725144"/>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22-13-0182-00-000b</a:t>
                      </a:r>
                    </a:p>
                  </a:txBody>
                  <a:tcPr marL="0" marR="0" marT="0" marB="0">
                    <a:lnL>
                      <a:noFill/>
                    </a:lnL>
                    <a:lnR>
                      <a:noFill/>
                    </a:lnR>
                    <a:lnT>
                      <a:noFill/>
                    </a:lnT>
                    <a:lnB>
                      <a:noFill/>
                    </a:lnB>
                    <a:solidFill>
                      <a:srgbClr val="FFFF00"/>
                    </a:solidFill>
                  </a:tcPr>
                </a:tc>
              </a:tr>
            </a:tbl>
          </a:graphicData>
        </a:graphic>
      </p:graphicFrame>
      <p:graphicFrame>
        <p:nvGraphicFramePr>
          <p:cNvPr id="13" name="コンテンツ プレースホルダ 12"/>
          <p:cNvGraphicFramePr>
            <a:graphicFrameLocks noGrp="1"/>
          </p:cNvGraphicFramePr>
          <p:nvPr>
            <p:ph idx="1"/>
          </p:nvPr>
        </p:nvGraphicFramePr>
        <p:xfrm>
          <a:off x="5220072" y="1988840"/>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err="1">
                          <a:solidFill>
                            <a:srgbClr val="000000"/>
                          </a:solidFill>
                          <a:latin typeface="ＭＳ Ｐゴシック"/>
                        </a:rPr>
                        <a:t>Ranga</a:t>
                      </a:r>
                      <a:r>
                        <a:rPr lang="en-US" sz="1100" b="0" i="0" u="none" strike="noStrike" dirty="0">
                          <a:solidFill>
                            <a:srgbClr val="000000"/>
                          </a:solidFill>
                          <a:latin typeface="ＭＳ Ｐゴシック"/>
                        </a:rPr>
                        <a:t> Reddy</a:t>
                      </a:r>
                    </a:p>
                  </a:txBody>
                  <a:tcPr marL="0" marR="0" marT="0" marB="0">
                    <a:lnL>
                      <a:noFill/>
                    </a:lnL>
                    <a:lnR>
                      <a:noFill/>
                    </a:lnR>
                    <a:lnT>
                      <a:noFill/>
                    </a:lnT>
                    <a:lnB>
                      <a:noFill/>
                    </a:lnB>
                    <a:solidFill>
                      <a:srgbClr val="FF0000"/>
                    </a:solidFill>
                  </a:tcPr>
                </a:tc>
              </a:tr>
            </a:tbl>
          </a:graphicData>
        </a:graphic>
      </p:graphicFrame>
      <p:graphicFrame>
        <p:nvGraphicFramePr>
          <p:cNvPr id="10" name="コンテンツ プレースホルダ 8"/>
          <p:cNvGraphicFramePr>
            <a:graphicFrameLocks/>
          </p:cNvGraphicFramePr>
          <p:nvPr/>
        </p:nvGraphicFramePr>
        <p:xfrm>
          <a:off x="755576" y="2060848"/>
          <a:ext cx="3263900" cy="819522"/>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4222">
                <a:tc>
                  <a:txBody>
                    <a:bodyPr/>
                    <a:lstStyle/>
                    <a:p>
                      <a:pPr algn="ctr" fontAlgn="t"/>
                      <a:endParaRPr lang="en-US" altLang="ja-JP" sz="11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endParaRPr 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218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22-14-0001-00-000b</a:t>
                      </a:r>
                    </a:p>
                  </a:txBody>
                  <a:tcPr marL="0" marR="0" marT="0" marB="0">
                    <a:lnL>
                      <a:noFill/>
                    </a:lnL>
                    <a:lnR>
                      <a:noFill/>
                    </a:lnR>
                    <a:lnT>
                      <a:noFill/>
                    </a:lnT>
                    <a:lnB>
                      <a:noFill/>
                    </a:lnB>
                    <a:solidFill>
                      <a:srgbClr val="FFFF00"/>
                    </a:solidFill>
                  </a:tcPr>
                </a:tc>
              </a:tr>
            </a:tbl>
          </a:graphicData>
        </a:graphic>
      </p:graphicFrame>
      <p:graphicFrame>
        <p:nvGraphicFramePr>
          <p:cNvPr id="11" name="表 10"/>
          <p:cNvGraphicFramePr>
            <a:graphicFrameLocks noGrp="1"/>
          </p:cNvGraphicFramePr>
          <p:nvPr/>
        </p:nvGraphicFramePr>
        <p:xfrm>
          <a:off x="755576" y="2996952"/>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22-14-0026-01-000b</a:t>
                      </a:r>
                    </a:p>
                  </a:txBody>
                  <a:tcPr marL="0" marR="0" marT="0" marB="0">
                    <a:lnL>
                      <a:noFill/>
                    </a:lnL>
                    <a:lnR>
                      <a:noFill/>
                    </a:lnR>
                    <a:lnT>
                      <a:noFill/>
                    </a:lnT>
                    <a:lnB>
                      <a:noFill/>
                    </a:lnB>
                    <a:solidFill>
                      <a:srgbClr val="FFFF00"/>
                    </a:solidFill>
                  </a:tcPr>
                </a:tc>
              </a:tr>
            </a:tbl>
          </a:graphicData>
        </a:graphic>
      </p:graphicFrame>
      <p:graphicFrame>
        <p:nvGraphicFramePr>
          <p:cNvPr id="12" name="表 11"/>
          <p:cNvGraphicFramePr>
            <a:graphicFrameLocks noGrp="1"/>
          </p:cNvGraphicFramePr>
          <p:nvPr/>
        </p:nvGraphicFramePr>
        <p:xfrm>
          <a:off x="683568" y="3717032"/>
          <a:ext cx="3263900" cy="576064"/>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252214">
                <a:tc>
                  <a:txBody>
                    <a:bodyPr/>
                    <a:lstStyle/>
                    <a:p>
                      <a:pPr algn="ctr" fontAlgn="t"/>
                      <a:r>
                        <a:rPr lang="en-US" altLang="ja-JP" sz="1100" b="0" i="0" u="none" strike="noStrike">
                          <a:solidFill>
                            <a:srgbClr val="000000"/>
                          </a:solidFill>
                          <a:latin typeface="ＭＳ Ｐゴシック"/>
                        </a:rPr>
                        <a:t>221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22-14-0027-01-000b</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others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
        <p:nvSpPr>
          <p:cNvPr id="8" name="コンテンツ プレースホルダ 7"/>
          <p:cNvSpPr>
            <a:spLocks noGrp="1"/>
          </p:cNvSpPr>
          <p:nvPr>
            <p:ph idx="1"/>
          </p:nvPr>
        </p:nvSpPr>
        <p:spPr/>
        <p:txBody>
          <a:bodyPr/>
          <a:lstStyle/>
          <a:p>
            <a:endParaRPr kumimoji="1" lang="ja-JP" altLang="en-US"/>
          </a:p>
        </p:txBody>
      </p:sp>
      <p:graphicFrame>
        <p:nvGraphicFramePr>
          <p:cNvPr id="9" name="コンテンツ プレースホルダ 6"/>
          <p:cNvGraphicFramePr>
            <a:graphicFrameLocks/>
          </p:cNvGraphicFramePr>
          <p:nvPr/>
        </p:nvGraphicFramePr>
        <p:xfrm>
          <a:off x="2771800" y="2060848"/>
          <a:ext cx="3263900" cy="35623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323850">
                <a:tc>
                  <a:txBody>
                    <a:bodyPr/>
                    <a:lstStyle/>
                    <a:p>
                      <a:pPr algn="ctr" fontAlgn="t"/>
                      <a:r>
                        <a:rPr lang="en-US" altLang="ja-JP" sz="1100" b="0" i="0" u="none" strike="noStrike">
                          <a:solidFill>
                            <a:srgbClr val="000000"/>
                          </a:solidFill>
                          <a:latin typeface="ＭＳ Ｐゴシック"/>
                        </a:rPr>
                        <a:t>58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82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withdrawal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125</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141</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173</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198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199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dirty="0">
                          <a:solidFill>
                            <a:srgbClr val="000000"/>
                          </a:solidFill>
                          <a:latin typeface="ＭＳ Ｐゴシック"/>
                        </a:rPr>
                        <a:t>200</a:t>
                      </a:r>
                    </a:p>
                  </a:txBody>
                  <a:tcPr marL="0" marR="0" marT="0" marB="0">
                    <a:lnL>
                      <a:noFill/>
                    </a:lnL>
                    <a:lnR>
                      <a:noFill/>
                    </a:lnR>
                    <a:lnT>
                      <a:noFill/>
                    </a:lnT>
                    <a:lnB>
                      <a:noFill/>
                    </a:lnB>
                    <a:solidFill>
                      <a:srgbClr val="A5A5A5"/>
                    </a:solidFill>
                  </a:tcPr>
                </a:tc>
                <a:tc>
                  <a:txBody>
                    <a:bodyPr/>
                    <a:lstStyle/>
                    <a:p>
                      <a:pPr algn="ctr" fontAlgn="t"/>
                      <a:r>
                        <a:rPr lang="en-US" sz="1100" b="0" i="0" u="none" strike="noStrike" dirty="0">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dirty="0" smtClean="0">
                          <a:solidFill>
                            <a:srgbClr val="000000"/>
                          </a:solidFill>
                          <a:latin typeface="ＭＳ Ｐゴシック"/>
                        </a:rPr>
                        <a:t>5</a:t>
                      </a:r>
                      <a:endParaRPr lang="en-US" altLang="ja-JP" sz="1100" b="0" i="0" u="none" strike="noStrike" dirty="0">
                        <a:solidFill>
                          <a:srgbClr val="000000"/>
                        </a:solidFill>
                        <a:latin typeface="ＭＳ Ｐゴシック"/>
                      </a:endParaRPr>
                    </a:p>
                  </a:txBody>
                  <a:tcPr marL="0" marR="0" marT="0" marB="0">
                    <a:lnL>
                      <a:noFill/>
                    </a:lnL>
                    <a:lnR>
                      <a:noFill/>
                    </a:lnR>
                    <a:lnT>
                      <a:noFill/>
                    </a:lnT>
                    <a:lnB>
                      <a:noFill/>
                    </a:lnB>
                    <a:solidFill>
                      <a:srgbClr val="A5A5A5"/>
                    </a:solidFill>
                  </a:tcPr>
                </a:tc>
                <a:tc>
                  <a:txBody>
                    <a:bodyPr/>
                    <a:lstStyle/>
                    <a:p>
                      <a:pPr algn="ctr" fontAlgn="t"/>
                      <a:r>
                        <a:rPr lang="en-US" sz="1100" b="0" i="0" u="none" strike="noStrike" dirty="0" smtClean="0">
                          <a:solidFill>
                            <a:srgbClr val="000000"/>
                          </a:solidFill>
                          <a:latin typeface="ＭＳ Ｐゴシック"/>
                        </a:rPr>
                        <a:t>T</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A5A5A5"/>
                    </a:solidFill>
                  </a:tcPr>
                </a:tc>
                <a:tc>
                  <a:txBody>
                    <a:bodyPr/>
                    <a:lstStyle/>
                    <a:p>
                      <a:pPr algn="l" fontAlgn="ct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smtClean="0">
                          <a:solidFill>
                            <a:srgbClr val="000000"/>
                          </a:solidFill>
                          <a:latin typeface="ＭＳ Ｐゴシック"/>
                        </a:rPr>
                        <a:t>Accept</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Sasaki</a:t>
            </a:r>
            <a:endParaRPr kumimoji="1" lang="ja-JP" altLang="en-US" dirty="0"/>
          </a:p>
        </p:txBody>
      </p:sp>
      <p:graphicFrame>
        <p:nvGraphicFramePr>
          <p:cNvPr id="7" name="コンテンツ プレースホルダ 6"/>
          <p:cNvGraphicFramePr>
            <a:graphicFrameLocks noGrp="1"/>
          </p:cNvGraphicFramePr>
          <p:nvPr>
            <p:ph idx="1"/>
          </p:nvPr>
        </p:nvGraphicFramePr>
        <p:xfrm>
          <a:off x="2940050" y="2847975"/>
          <a:ext cx="3263900" cy="2381250"/>
        </p:xfrm>
        <a:graphic>
          <a:graphicData uri="http://schemas.openxmlformats.org/drawingml/2006/table">
            <a:tbl>
              <a:tblPr/>
              <a:tblGrid>
                <a:gridCol w="367942"/>
                <a:gridCol w="409177"/>
                <a:gridCol w="710815"/>
                <a:gridCol w="1775966"/>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22-14-0055-00-000b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195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22-14-0054-00-000b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204</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Unsolved</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graphicFrame>
        <p:nvGraphicFramePr>
          <p:cNvPr id="7" name="表 6"/>
          <p:cNvGraphicFramePr>
            <a:graphicFrameLocks noGrp="1"/>
          </p:cNvGraphicFramePr>
          <p:nvPr/>
        </p:nvGraphicFramePr>
        <p:xfrm>
          <a:off x="1043608" y="2420888"/>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dirty="0">
                          <a:solidFill>
                            <a:srgbClr val="000000"/>
                          </a:solidFill>
                          <a:latin typeface="ＭＳ Ｐゴシック"/>
                        </a:rPr>
                        <a:t>232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22-14-0047-01-000b</a:t>
                      </a:r>
                    </a:p>
                  </a:txBody>
                  <a:tcPr marL="0" marR="0" marT="0" marB="0">
                    <a:lnL>
                      <a:noFill/>
                    </a:lnL>
                    <a:lnR>
                      <a:noFill/>
                    </a:lnR>
                    <a:lnT>
                      <a:noFill/>
                    </a:lnT>
                    <a:lnB>
                      <a:noFill/>
                    </a:lnB>
                    <a:solidFill>
                      <a:srgbClr val="FFFF00"/>
                    </a:solidFill>
                  </a:tcPr>
                </a:tc>
              </a:tr>
            </a:tbl>
          </a:graphicData>
        </a:graphic>
      </p:graphicFrame>
      <p:graphicFrame>
        <p:nvGraphicFramePr>
          <p:cNvPr id="10" name="表 9"/>
          <p:cNvGraphicFramePr>
            <a:graphicFrameLocks noGrp="1"/>
          </p:cNvGraphicFramePr>
          <p:nvPr/>
        </p:nvGraphicFramePr>
        <p:xfrm>
          <a:off x="5220072" y="1556792"/>
          <a:ext cx="3263900" cy="4850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dirty="0">
                          <a:solidFill>
                            <a:srgbClr val="000000"/>
                          </a:solidFill>
                          <a:latin typeface="ＭＳ Ｐゴシック"/>
                        </a:rPr>
                        <a:t>63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altLang="ja-JP" sz="1100" b="0" i="0" u="none" strike="noStrike" dirty="0" smtClean="0">
                          <a:solidFill>
                            <a:srgbClr val="000000"/>
                          </a:solidFill>
                          <a:latin typeface="ＭＳ Ｐゴシック"/>
                        </a:rPr>
                        <a:t>The new section of 7.24 on multi-channel operation is a proven technology</a:t>
                      </a:r>
                    </a:p>
                    <a:p>
                      <a:pPr algn="l" fontAlgn="ctr"/>
                      <a:r>
                        <a:rPr lang="en-US" altLang="ja-JP" sz="1100" b="0" i="0" u="none" strike="noStrike" dirty="0" smtClean="0">
                          <a:solidFill>
                            <a:srgbClr val="000000"/>
                          </a:solidFill>
                          <a:latin typeface="ＭＳ Ｐゴシック"/>
                        </a:rPr>
                        <a:t>for its technical feasibility during the latest TVWS trial and shall be</a:t>
                      </a:r>
                    </a:p>
                    <a:p>
                      <a:pPr algn="l" fontAlgn="ctr"/>
                      <a:r>
                        <a:rPr lang="en-US" altLang="ja-JP" sz="1100" b="0" i="0" u="none" strike="noStrike" dirty="0" smtClean="0">
                          <a:solidFill>
                            <a:srgbClr val="000000"/>
                          </a:solidFill>
                          <a:latin typeface="ＭＳ Ｐゴシック"/>
                        </a:rPr>
                        <a:t>considered as one of the means to </a:t>
                      </a:r>
                      <a:r>
                        <a:rPr lang="en-US" altLang="ja-JP" sz="1100" b="0" i="0" u="none" strike="noStrike" dirty="0" err="1" smtClean="0">
                          <a:solidFill>
                            <a:srgbClr val="000000"/>
                          </a:solidFill>
                          <a:latin typeface="ＭＳ Ｐゴシック"/>
                        </a:rPr>
                        <a:t>fulfil</a:t>
                      </a:r>
                      <a:r>
                        <a:rPr lang="en-US" altLang="ja-JP" sz="1100" b="0" i="0" u="none" strike="noStrike" dirty="0" smtClean="0">
                          <a:solidFill>
                            <a:srgbClr val="000000"/>
                          </a:solidFill>
                          <a:latin typeface="ＭＳ Ｐゴシック"/>
                        </a:rPr>
                        <a:t> the</a:t>
                      </a:r>
                    </a:p>
                    <a:p>
                      <a:pPr algn="l" fontAlgn="ctr"/>
                      <a:r>
                        <a:rPr lang="en-US" altLang="ja-JP" sz="1100" b="0" i="0" u="none" strike="noStrike" dirty="0" smtClean="0">
                          <a:solidFill>
                            <a:srgbClr val="000000"/>
                          </a:solidFill>
                          <a:latin typeface="ＭＳ Ｐゴシック"/>
                        </a:rPr>
                        <a:t>requirement of IEEE 802.22b standard which supports enhanced broadband</a:t>
                      </a:r>
                    </a:p>
                    <a:p>
                      <a:pPr algn="l" fontAlgn="ctr"/>
                      <a:r>
                        <a:rPr lang="en-US" altLang="ja-JP" sz="1100" b="0" i="0" u="none" strike="noStrike" dirty="0" smtClean="0">
                          <a:solidFill>
                            <a:srgbClr val="000000"/>
                          </a:solidFill>
                          <a:latin typeface="ＭＳ Ｐゴシック"/>
                        </a:rPr>
                        <a:t>services and monitoring applications that require high data throughput.</a:t>
                      </a:r>
                    </a:p>
                    <a:p>
                      <a:pPr algn="l" fontAlgn="ctr"/>
                      <a:endParaRPr lang="en-US" altLang="ja-JP" sz="1100" b="0" i="0" u="none" strike="noStrike" dirty="0" smtClean="0">
                        <a:solidFill>
                          <a:srgbClr val="000000"/>
                        </a:solidFill>
                        <a:latin typeface="ＭＳ Ｐゴシック"/>
                      </a:endParaRPr>
                    </a:p>
                    <a:p>
                      <a:pPr algn="l" fontAlgn="ctr"/>
                      <a:r>
                        <a:rPr lang="en-US" altLang="ja-JP" sz="1100" b="0" i="0" u="none" strike="noStrike" dirty="0" smtClean="0">
                          <a:solidFill>
                            <a:srgbClr val="000000"/>
                          </a:solidFill>
                          <a:latin typeface="ＭＳ Ｐゴシック"/>
                        </a:rPr>
                        <a:t>Since multi-channel operation requires modifications on the MAC of the</a:t>
                      </a:r>
                    </a:p>
                    <a:p>
                      <a:pPr algn="l" fontAlgn="ctr"/>
                      <a:r>
                        <a:rPr lang="en-US" altLang="ja-JP" sz="1100" b="0" i="0" u="none" strike="noStrike" dirty="0" smtClean="0">
                          <a:solidFill>
                            <a:srgbClr val="000000"/>
                          </a:solidFill>
                          <a:latin typeface="ＭＳ Ｐゴシック"/>
                        </a:rPr>
                        <a:t>IEEE 802.22 standard, the implementation of generic load balancing manager</a:t>
                      </a:r>
                    </a:p>
                    <a:p>
                      <a:pPr algn="l" fontAlgn="ctr"/>
                      <a:r>
                        <a:rPr lang="en-US" altLang="ja-JP" sz="1100" b="0" i="0" u="none" strike="noStrike" dirty="0" smtClean="0">
                          <a:solidFill>
                            <a:srgbClr val="000000"/>
                          </a:solidFill>
                          <a:latin typeface="ＭＳ Ｐゴシック"/>
                        </a:rPr>
                        <a:t>which require the same PHY and MAC of</a:t>
                      </a:r>
                    </a:p>
                    <a:p>
                      <a:pPr algn="l" fontAlgn="ctr"/>
                      <a:r>
                        <a:rPr lang="en-US" altLang="ja-JP" sz="1100" b="0" i="0" u="none" strike="noStrike" dirty="0" smtClean="0">
                          <a:solidFill>
                            <a:srgbClr val="000000"/>
                          </a:solidFill>
                          <a:latin typeface="ＭＳ Ｐゴシック"/>
                        </a:rPr>
                        <a:t>single channel operation is not a practical solution for multi-channel</a:t>
                      </a:r>
                    </a:p>
                    <a:p>
                      <a:pPr algn="l" fontAlgn="ctr"/>
                      <a:r>
                        <a:rPr lang="en-US" altLang="ja-JP" sz="1100" b="0" i="0" u="none" strike="noStrike" dirty="0" smtClean="0">
                          <a:solidFill>
                            <a:srgbClr val="000000"/>
                          </a:solidFill>
                          <a:latin typeface="ＭＳ Ｐゴシック"/>
                        </a:rPr>
                        <a:t>operation in IEEE 802.22b.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a:xfrm>
            <a:off x="685800" y="1340768"/>
            <a:ext cx="7772400" cy="1728192"/>
          </a:xfrm>
        </p:spPr>
        <p:txBody>
          <a:bodyPr/>
          <a:lstStyle/>
          <a:p>
            <a:r>
              <a:rPr kumimoji="1" lang="en-US" altLang="ja-JP" dirty="0" smtClean="0"/>
              <a:t>Time: Tuesday Mar. 18</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r>
              <a:rPr kumimoji="1" lang="en-US" altLang="ja-JP" dirty="0" smtClean="0"/>
              <a:t>Comment Resolution</a:t>
            </a:r>
          </a:p>
          <a:p>
            <a:endParaRPr kumimoji="1" lang="en-US" altLang="ja-JP" dirty="0" smtClean="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graphicFrame>
        <p:nvGraphicFramePr>
          <p:cNvPr id="7" name="表 6"/>
          <p:cNvGraphicFramePr>
            <a:graphicFrameLocks noGrp="1"/>
          </p:cNvGraphicFramePr>
          <p:nvPr/>
        </p:nvGraphicFramePr>
        <p:xfrm>
          <a:off x="1043608" y="3068960"/>
          <a:ext cx="3263900" cy="8382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160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8" name="表 7"/>
          <p:cNvGraphicFramePr>
            <a:graphicFrameLocks noGrp="1"/>
          </p:cNvGraphicFramePr>
          <p:nvPr/>
        </p:nvGraphicFramePr>
        <p:xfrm>
          <a:off x="1043608" y="429309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dirty="0">
                          <a:solidFill>
                            <a:srgbClr val="000000"/>
                          </a:solidFill>
                          <a:latin typeface="ＭＳ Ｐゴシック"/>
                        </a:rPr>
                        <a:t>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22-14-0038-00-000b,</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22-14-0046-00-000b</a:t>
                      </a: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537321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22-14-0003-00-000b</a:t>
                      </a:r>
                    </a:p>
                  </a:txBody>
                  <a:tcPr marL="0" marR="0" marT="0" marB="0">
                    <a:lnL>
                      <a:noFill/>
                    </a:lnL>
                    <a:lnR>
                      <a:noFill/>
                    </a:lnR>
                    <a:lnT>
                      <a:noFill/>
                    </a:lnT>
                    <a:lnB>
                      <a:noFill/>
                    </a:lnB>
                    <a:solidFill>
                      <a:srgbClr val="FFFF00"/>
                    </a:solidFill>
                  </a:tcPr>
                </a:tc>
              </a:tr>
            </a:tbl>
          </a:graphicData>
        </a:graphic>
      </p:graphicFrame>
      <p:graphicFrame>
        <p:nvGraphicFramePr>
          <p:cNvPr id="10" name="表 9"/>
          <p:cNvGraphicFramePr>
            <a:graphicFrameLocks noGrp="1"/>
          </p:cNvGraphicFramePr>
          <p:nvPr/>
        </p:nvGraphicFramePr>
        <p:xfrm>
          <a:off x="4716016" y="3140968"/>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87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215</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227</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228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229</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bl>
          </a:graphicData>
        </a:graphic>
      </p:graphicFrame>
      <p:graphicFrame>
        <p:nvGraphicFramePr>
          <p:cNvPr id="11" name="コンテンツ プレースホルダ 6"/>
          <p:cNvGraphicFramePr>
            <a:graphicFrameLocks/>
          </p:cNvGraphicFramePr>
          <p:nvPr/>
        </p:nvGraphicFramePr>
        <p:xfrm>
          <a:off x="4716016" y="501317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216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22-14-0026-00-000b,</a:t>
                      </a:r>
                    </a:p>
                  </a:txBody>
                  <a:tcPr marL="0" marR="0" marT="0" marB="0">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a:xfrm>
            <a:off x="683568" y="1628800"/>
            <a:ext cx="7772400" cy="1512168"/>
          </a:xfrm>
        </p:spPr>
        <p:txBody>
          <a:bodyPr/>
          <a:lstStyle/>
          <a:p>
            <a:r>
              <a:rPr kumimoji="1" lang="en-US" altLang="ja-JP" dirty="0" smtClean="0"/>
              <a:t>Time: Tuesday Mar. 18</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r>
              <a:rPr kumimoji="1" lang="en-US" altLang="ja-JP" dirty="0" smtClean="0"/>
              <a:t>Comment Resolution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graphicFrame>
        <p:nvGraphicFramePr>
          <p:cNvPr id="7" name="コンテンツ プレースホルダ 11"/>
          <p:cNvGraphicFramePr>
            <a:graphicFrameLocks/>
          </p:cNvGraphicFramePr>
          <p:nvPr/>
        </p:nvGraphicFramePr>
        <p:xfrm>
          <a:off x="1619672" y="3789040"/>
          <a:ext cx="3263900" cy="874390"/>
        </p:xfrm>
        <a:graphic>
          <a:graphicData uri="http://schemas.openxmlformats.org/drawingml/2006/table">
            <a:tbl>
              <a:tblPr/>
              <a:tblGrid>
                <a:gridCol w="367942"/>
                <a:gridCol w="409177"/>
                <a:gridCol w="672446"/>
                <a:gridCol w="1814335"/>
              </a:tblGrid>
              <a:tr h="36004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206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22-14-0052-00</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207</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208</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bl>
          </a:graphicData>
        </a:graphic>
      </p:graphicFrame>
      <p:graphicFrame>
        <p:nvGraphicFramePr>
          <p:cNvPr id="8" name="コンテンツ プレースホルダ 11"/>
          <p:cNvGraphicFramePr>
            <a:graphicFrameLocks/>
          </p:cNvGraphicFramePr>
          <p:nvPr/>
        </p:nvGraphicFramePr>
        <p:xfrm>
          <a:off x="1547664" y="5157192"/>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dirty="0" smtClean="0">
                          <a:solidFill>
                            <a:srgbClr val="000000"/>
                          </a:solidFill>
                          <a:latin typeface="ＭＳ Ｐゴシック"/>
                        </a:rPr>
                        <a:t>162</a:t>
                      </a:r>
                      <a:endParaRPr lang="en-US" altLang="ja-JP" sz="11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22-14-0016-01-000b,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kern="1200" dirty="0" smtClean="0">
                          <a:solidFill>
                            <a:schemeClr val="dk1"/>
                          </a:solidFill>
                          <a:latin typeface="+mn-lt"/>
                          <a:ea typeface="+mn-ea"/>
                          <a:cs typeface="+mn-cs"/>
                        </a:rPr>
                        <a:t>22-14-0051-00-000b</a:t>
                      </a:r>
                    </a:p>
                  </a:txBody>
                  <a:tcPr marL="0" marR="0" marT="0" marB="0" anchor="ctr">
                    <a:lnL>
                      <a:noFill/>
                    </a:lnL>
                    <a:lnR>
                      <a:noFill/>
                    </a:lnR>
                    <a:lnT>
                      <a:noFill/>
                    </a:lnT>
                    <a:lnB>
                      <a:noFill/>
                    </a:lnB>
                    <a:solidFill>
                      <a:srgbClr val="FF0000"/>
                    </a:solidFill>
                  </a:tcPr>
                </a:tc>
              </a:tr>
            </a:tbl>
          </a:graphicData>
        </a:graphic>
      </p:graphicFrame>
      <p:graphicFrame>
        <p:nvGraphicFramePr>
          <p:cNvPr id="9" name="コンテンツ プレースホルダ 6"/>
          <p:cNvGraphicFramePr>
            <a:graphicFrameLocks/>
          </p:cNvGraphicFramePr>
          <p:nvPr/>
        </p:nvGraphicFramePr>
        <p:xfrm>
          <a:off x="5364088" y="3789040"/>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Accept</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a:xfrm>
            <a:off x="685800" y="1556792"/>
            <a:ext cx="7772400" cy="1296144"/>
          </a:xfrm>
        </p:spPr>
        <p:txBody>
          <a:bodyPr/>
          <a:lstStyle/>
          <a:p>
            <a:r>
              <a:rPr kumimoji="1" lang="en-US" altLang="ja-JP" dirty="0" smtClean="0"/>
              <a:t>Time: Tuesday Mar. 18</a:t>
            </a:r>
            <a:r>
              <a:rPr kumimoji="1" lang="en-US" altLang="ja-JP" baseline="30000" dirty="0" smtClean="0"/>
              <a:t>th</a:t>
            </a:r>
            <a:r>
              <a:rPr kumimoji="1" lang="en-US" altLang="ja-JP" dirty="0" smtClean="0"/>
              <a:t> PM2</a:t>
            </a:r>
          </a:p>
          <a:p>
            <a:endParaRPr kumimoji="1" lang="en-US" altLang="ja-JP" dirty="0" smtClean="0"/>
          </a:p>
          <a:p>
            <a:r>
              <a:rPr kumimoji="1" lang="en-US" altLang="ja-JP" dirty="0" smtClean="0"/>
              <a:t>Discuss Items</a:t>
            </a:r>
          </a:p>
          <a:p>
            <a:pPr lvl="1"/>
            <a:r>
              <a:rPr kumimoji="1" lang="en-US" altLang="ja-JP" dirty="0" smtClean="0"/>
              <a:t>Comment Resolution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graphicFrame>
        <p:nvGraphicFramePr>
          <p:cNvPr id="7" name="コンテンツ プレースホルダ 6"/>
          <p:cNvGraphicFramePr>
            <a:graphicFrameLocks/>
          </p:cNvGraphicFramePr>
          <p:nvPr/>
        </p:nvGraphicFramePr>
        <p:xfrm>
          <a:off x="1115616" y="3284984"/>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a:solidFill>
                            <a:srgbClr val="000000"/>
                          </a:solidFill>
                          <a:latin typeface="ＭＳ Ｐゴシック"/>
                        </a:rPr>
                        <a:t>22-14-0043-00-000b</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16</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E/T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514350">
                <a:tc>
                  <a:txBody>
                    <a:bodyPr/>
                    <a:lstStyle/>
                    <a:p>
                      <a:pPr algn="ctr" fontAlgn="t"/>
                      <a:r>
                        <a:rPr lang="en-US" altLang="ja-JP" sz="1100" b="0" i="0" u="none" strike="noStrike">
                          <a:solidFill>
                            <a:srgbClr val="000000"/>
                          </a:solidFill>
                          <a:latin typeface="ＭＳ Ｐゴシック"/>
                        </a:rPr>
                        <a:t>18</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bl>
          </a:graphicData>
        </a:graphic>
      </p:graphicFrame>
      <p:graphicFrame>
        <p:nvGraphicFramePr>
          <p:cNvPr id="8" name="表 7"/>
          <p:cNvGraphicFramePr>
            <a:graphicFrameLocks noGrp="1"/>
          </p:cNvGraphicFramePr>
          <p:nvPr/>
        </p:nvGraphicFramePr>
        <p:xfrm>
          <a:off x="4716016" y="3356992"/>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121</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bl>
          </a:graphicData>
        </a:graphic>
      </p:graphicFrame>
      <p:graphicFrame>
        <p:nvGraphicFramePr>
          <p:cNvPr id="9" name="コンテンツ プレースホルダ 6"/>
          <p:cNvGraphicFramePr>
            <a:graphicFrameLocks/>
          </p:cNvGraphicFramePr>
          <p:nvPr/>
        </p:nvGraphicFramePr>
        <p:xfrm>
          <a:off x="1115616" y="5445224"/>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22-14-0045-00-000b</a:t>
                      </a:r>
                    </a:p>
                  </a:txBody>
                  <a:tcPr marL="0" marR="0" marT="0" marB="0" anchor="ctr">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26</a:t>
            </a:fld>
            <a:endParaRPr lang="en-US" altLang="ko-KR"/>
          </a:p>
        </p:txBody>
      </p:sp>
      <p:graphicFrame>
        <p:nvGraphicFramePr>
          <p:cNvPr id="7" name="表 6"/>
          <p:cNvGraphicFramePr>
            <a:graphicFrameLocks noGrp="1"/>
          </p:cNvGraphicFramePr>
          <p:nvPr/>
        </p:nvGraphicFramePr>
        <p:xfrm>
          <a:off x="5004048" y="2132856"/>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a:solidFill>
                            <a:srgbClr val="000000"/>
                          </a:solidFill>
                          <a:latin typeface="ＭＳ Ｐゴシック"/>
                        </a:rPr>
                        <a:t>69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22-14-0033-01-000b,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graphicFrame>
        <p:nvGraphicFramePr>
          <p:cNvPr id="8" name="コンテンツ プレースホルダ 6"/>
          <p:cNvGraphicFramePr>
            <a:graphicFrameLocks/>
          </p:cNvGraphicFramePr>
          <p:nvPr/>
        </p:nvGraphicFramePr>
        <p:xfrm>
          <a:off x="5004048" y="3068960"/>
          <a:ext cx="3263900" cy="132969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dirty="0">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22-14-0034-01-000b, </a:t>
                      </a:r>
                      <a:r>
                        <a:rPr lang="en-US" sz="1100" b="0" i="0" u="none" strike="noStrike" dirty="0">
                          <a:solidFill>
                            <a:srgbClr val="000000"/>
                          </a:solidFill>
                          <a:latin typeface="ＭＳ Ｐゴシック"/>
                        </a:rPr>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22-14-0034-01-</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5004048" y="5013176"/>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22-14-0035-01-000b,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graphicFrame>
        <p:nvGraphicFramePr>
          <p:cNvPr id="10" name="コンテンツ プレースホルダ 6"/>
          <p:cNvGraphicFramePr>
            <a:graphicFrameLocks/>
          </p:cNvGraphicFramePr>
          <p:nvPr/>
        </p:nvGraphicFramePr>
        <p:xfrm>
          <a:off x="1115616" y="2348880"/>
          <a:ext cx="3263900" cy="27241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t"/>
                      <a:r>
                        <a:rPr lang="en-US" sz="1100" b="0" i="0" u="none" strike="noStrike">
                          <a:solidFill>
                            <a:srgbClr val="000000"/>
                          </a:solidFill>
                          <a:latin typeface="ＭＳ Ｐゴシック"/>
                        </a:rPr>
                        <a:t>19/r1</a:t>
                      </a:r>
                    </a:p>
                  </a:txBody>
                  <a:tcPr marL="0" marR="0" marT="0" marB="0">
                    <a:lnL>
                      <a:noFill/>
                    </a:lnL>
                    <a:lnR>
                      <a:noFill/>
                    </a:lnR>
                    <a:lnT>
                      <a:noFill/>
                    </a:lnT>
                    <a:lnB>
                      <a:noFill/>
                    </a:lnB>
                    <a:solidFill>
                      <a:srgbClr val="FFFFFF"/>
                    </a:solidFill>
                  </a:tcPr>
                </a:tc>
              </a:tr>
              <a:tr h="171450">
                <a:tc>
                  <a:txBody>
                    <a:bodyPr/>
                    <a:lstStyle/>
                    <a:p>
                      <a:pPr algn="ctr" fontAlgn="t"/>
                      <a:r>
                        <a:rPr lang="en-US" altLang="ja-JP" sz="1100" b="0" i="0" u="none" strike="noStrike">
                          <a:solidFill>
                            <a:srgbClr val="000000"/>
                          </a:solidFill>
                          <a:latin typeface="ＭＳ Ｐゴシック"/>
                        </a:rPr>
                        <a:t>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10</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11</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13</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14</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37</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19/r1</a:t>
                      </a:r>
                    </a:p>
                  </a:txBody>
                  <a:tcPr marL="0" marR="0" marT="0" marB="0" anchor="ctr">
                    <a:lnL>
                      <a:noFill/>
                    </a:lnL>
                    <a:lnR>
                      <a:noFill/>
                    </a:lnR>
                    <a:lnT>
                      <a:noFill/>
                    </a:lnT>
                    <a:lnB>
                      <a:noFill/>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Mar. 19</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Items</a:t>
            </a:r>
          </a:p>
          <a:p>
            <a:pPr lvl="1"/>
            <a:r>
              <a:rPr kumimoji="1" lang="en-US" altLang="ja-JP" dirty="0" smtClean="0"/>
              <a:t>Comment Resolution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27</a:t>
            </a:fld>
            <a:endParaRPr lang="en-US" altLang="ko-KR"/>
          </a:p>
        </p:txBody>
      </p:sp>
      <p:graphicFrame>
        <p:nvGraphicFramePr>
          <p:cNvPr id="7" name="コンテンツ プレースホルダ 8"/>
          <p:cNvGraphicFramePr>
            <a:graphicFrameLocks/>
          </p:cNvGraphicFramePr>
          <p:nvPr/>
        </p:nvGraphicFramePr>
        <p:xfrm>
          <a:off x="1187624" y="4293096"/>
          <a:ext cx="3263900" cy="819522"/>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4222">
                <a:tc>
                  <a:txBody>
                    <a:bodyPr/>
                    <a:lstStyle/>
                    <a:p>
                      <a:pPr algn="ctr" fontAlgn="t"/>
                      <a:r>
                        <a:rPr lang="en-US" altLang="ja-JP" sz="1100" b="0" i="0" u="none" strike="noStrike">
                          <a:solidFill>
                            <a:srgbClr val="000000"/>
                          </a:solidFill>
                          <a:latin typeface="ＭＳ Ｐゴシック"/>
                        </a:rPr>
                        <a:t>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22-14-0001-01-000b</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218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22-14-0001-00-000b</a:t>
                      </a:r>
                    </a:p>
                  </a:txBody>
                  <a:tcPr marL="0" marR="0" marT="0" marB="0">
                    <a:lnL>
                      <a:noFill/>
                    </a:lnL>
                    <a:lnR>
                      <a:noFill/>
                    </a:lnR>
                    <a:lnT>
                      <a:noFill/>
                    </a:lnT>
                    <a:lnB>
                      <a:noFill/>
                    </a:lnB>
                    <a:solidFill>
                      <a:srgbClr val="FFFF00"/>
                    </a:solidFill>
                  </a:tcPr>
                </a:tc>
              </a:tr>
            </a:tbl>
          </a:graphicData>
        </a:graphic>
      </p:graphicFrame>
      <p:graphicFrame>
        <p:nvGraphicFramePr>
          <p:cNvPr id="8" name="コンテンツ プレースホルダ 6"/>
          <p:cNvGraphicFramePr>
            <a:graphicFrameLocks/>
          </p:cNvGraphicFramePr>
          <p:nvPr/>
        </p:nvGraphicFramePr>
        <p:xfrm>
          <a:off x="5004048" y="2708920"/>
          <a:ext cx="3263900" cy="3219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323850">
                <a:tc>
                  <a:txBody>
                    <a:bodyPr/>
                    <a:lstStyle/>
                    <a:p>
                      <a:pPr algn="ctr" fontAlgn="t"/>
                      <a:r>
                        <a:rPr lang="en-US" altLang="ja-JP" sz="1100" b="0" i="0" u="none" strike="noStrike">
                          <a:solidFill>
                            <a:srgbClr val="000000"/>
                          </a:solidFill>
                          <a:latin typeface="ＭＳ Ｐゴシック"/>
                        </a:rPr>
                        <a:t>58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82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withdrawal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125</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141</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173</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198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199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200</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Time: Thursday Mar. 20</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Items</a:t>
            </a:r>
          </a:p>
          <a:p>
            <a:pPr lvl="1"/>
            <a:r>
              <a:rPr kumimoji="1" lang="en-US" altLang="ja-JP" dirty="0" smtClean="0"/>
              <a:t>Comment Resolution</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28</a:t>
            </a:fld>
            <a:endParaRPr lang="en-US" altLang="ko-KR"/>
          </a:p>
        </p:txBody>
      </p:sp>
      <p:graphicFrame>
        <p:nvGraphicFramePr>
          <p:cNvPr id="7" name="コンテンツ プレースホルダ 6"/>
          <p:cNvGraphicFramePr>
            <a:graphicFrameLocks/>
          </p:cNvGraphicFramePr>
          <p:nvPr/>
        </p:nvGraphicFramePr>
        <p:xfrm>
          <a:off x="1187624" y="3645024"/>
          <a:ext cx="3263900" cy="23812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22-14-0055-00-000b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195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22-14-0054-00-000b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204</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bl>
          </a:graphicData>
        </a:graphic>
      </p:graphicFrame>
      <p:graphicFrame>
        <p:nvGraphicFramePr>
          <p:cNvPr id="8" name="表 7"/>
          <p:cNvGraphicFramePr>
            <a:graphicFrameLocks noGrp="1"/>
          </p:cNvGraphicFramePr>
          <p:nvPr/>
        </p:nvGraphicFramePr>
        <p:xfrm>
          <a:off x="5004048" y="3501008"/>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22-14-0047-01-000b</a:t>
                      </a: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5004048" y="4365104"/>
          <a:ext cx="3263900" cy="6477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a:solidFill>
                            <a:srgbClr val="000000"/>
                          </a:solidFill>
                          <a:latin typeface="ＭＳ Ｐゴシック"/>
                        </a:rPr>
                        <a:t>63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Dr. </a:t>
                      </a:r>
                      <a:r>
                        <a:rPr lang="en-US" sz="1100" b="0" i="0" u="none" strike="noStrike" dirty="0" err="1">
                          <a:solidFill>
                            <a:srgbClr val="000000"/>
                          </a:solidFill>
                          <a:latin typeface="ＭＳ Ｐゴシック"/>
                        </a:rPr>
                        <a:t>Toh</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29</a:t>
            </a:fld>
            <a:endParaRPr lang="en-US" altLang="ko-KR"/>
          </a:p>
        </p:txBody>
      </p:sp>
      <p:graphicFrame>
        <p:nvGraphicFramePr>
          <p:cNvPr id="7" name="表 6"/>
          <p:cNvGraphicFramePr>
            <a:graphicFrameLocks noGrp="1"/>
          </p:cNvGraphicFramePr>
          <p:nvPr/>
        </p:nvGraphicFramePr>
        <p:xfrm>
          <a:off x="755576" y="4725144"/>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22-13-0182-00-000b</a:t>
                      </a:r>
                    </a:p>
                  </a:txBody>
                  <a:tcPr marL="0" marR="0" marT="0" marB="0">
                    <a:lnL>
                      <a:noFill/>
                    </a:lnL>
                    <a:lnR>
                      <a:noFill/>
                    </a:lnR>
                    <a:lnT>
                      <a:noFill/>
                    </a:lnT>
                    <a:lnB>
                      <a:noFill/>
                    </a:lnB>
                    <a:solidFill>
                      <a:srgbClr val="FFFF00"/>
                    </a:solidFill>
                  </a:tcPr>
                </a:tc>
              </a:tr>
            </a:tbl>
          </a:graphicData>
        </a:graphic>
      </p:graphicFrame>
      <p:graphicFrame>
        <p:nvGraphicFramePr>
          <p:cNvPr id="8" name="コンテンツ プレースホルダ 12"/>
          <p:cNvGraphicFramePr>
            <a:graphicFrameLocks/>
          </p:cNvGraphicFramePr>
          <p:nvPr/>
        </p:nvGraphicFramePr>
        <p:xfrm>
          <a:off x="5148064" y="1484784"/>
          <a:ext cx="3263900" cy="4850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altLang="ja-JP" sz="1100" b="0" i="0" u="none" strike="noStrike" dirty="0" smtClean="0">
                          <a:solidFill>
                            <a:srgbClr val="000000"/>
                          </a:solidFill>
                          <a:latin typeface="ＭＳ Ｐゴシック"/>
                        </a:rPr>
                        <a:t>The new section of 7.24 on multi-channel operation is a proven technology</a:t>
                      </a:r>
                    </a:p>
                    <a:p>
                      <a:pPr algn="l" fontAlgn="ctr"/>
                      <a:r>
                        <a:rPr lang="en-US" altLang="ja-JP" sz="1100" b="0" i="0" u="none" strike="noStrike" dirty="0" smtClean="0">
                          <a:solidFill>
                            <a:srgbClr val="000000"/>
                          </a:solidFill>
                          <a:latin typeface="ＭＳ Ｐゴシック"/>
                        </a:rPr>
                        <a:t>for its technical feasibility during the latest TVWS trial and shall be</a:t>
                      </a:r>
                    </a:p>
                    <a:p>
                      <a:pPr algn="l" fontAlgn="ctr"/>
                      <a:r>
                        <a:rPr lang="en-US" altLang="ja-JP" sz="1100" b="0" i="0" u="none" strike="noStrike" dirty="0" smtClean="0">
                          <a:solidFill>
                            <a:srgbClr val="000000"/>
                          </a:solidFill>
                          <a:latin typeface="ＭＳ Ｐゴシック"/>
                        </a:rPr>
                        <a:t>considered as one of the means to </a:t>
                      </a:r>
                      <a:r>
                        <a:rPr lang="en-US" altLang="ja-JP" sz="1100" b="0" i="0" u="none" strike="noStrike" dirty="0" err="1" smtClean="0">
                          <a:solidFill>
                            <a:srgbClr val="000000"/>
                          </a:solidFill>
                          <a:latin typeface="ＭＳ Ｐゴシック"/>
                        </a:rPr>
                        <a:t>fulfil</a:t>
                      </a:r>
                      <a:r>
                        <a:rPr lang="en-US" altLang="ja-JP" sz="1100" b="0" i="0" u="none" strike="noStrike" dirty="0" smtClean="0">
                          <a:solidFill>
                            <a:srgbClr val="000000"/>
                          </a:solidFill>
                          <a:latin typeface="ＭＳ Ｐゴシック"/>
                        </a:rPr>
                        <a:t> the</a:t>
                      </a:r>
                    </a:p>
                    <a:p>
                      <a:pPr algn="l" fontAlgn="ctr"/>
                      <a:r>
                        <a:rPr lang="en-US" altLang="ja-JP" sz="1100" b="0" i="0" u="none" strike="noStrike" dirty="0" smtClean="0">
                          <a:solidFill>
                            <a:srgbClr val="000000"/>
                          </a:solidFill>
                          <a:latin typeface="ＭＳ Ｐゴシック"/>
                        </a:rPr>
                        <a:t>requirement of IEEE 802.22b standard which supports enhanced broadband</a:t>
                      </a:r>
                    </a:p>
                    <a:p>
                      <a:pPr algn="l" fontAlgn="ctr"/>
                      <a:r>
                        <a:rPr lang="en-US" altLang="ja-JP" sz="1100" b="0" i="0" u="none" strike="noStrike" dirty="0" smtClean="0">
                          <a:solidFill>
                            <a:srgbClr val="000000"/>
                          </a:solidFill>
                          <a:latin typeface="ＭＳ Ｐゴシック"/>
                        </a:rPr>
                        <a:t>services and monitoring applications that require high data throughput.</a:t>
                      </a:r>
                    </a:p>
                    <a:p>
                      <a:pPr algn="l" fontAlgn="ctr"/>
                      <a:endParaRPr lang="en-US" altLang="ja-JP" sz="1100" b="0" i="0" u="none" strike="noStrike" dirty="0" smtClean="0">
                        <a:solidFill>
                          <a:srgbClr val="000000"/>
                        </a:solidFill>
                        <a:latin typeface="ＭＳ Ｐゴシック"/>
                      </a:endParaRPr>
                    </a:p>
                    <a:p>
                      <a:pPr algn="l" fontAlgn="ctr"/>
                      <a:r>
                        <a:rPr lang="en-US" altLang="ja-JP" sz="1100" b="0" i="0" u="none" strike="noStrike" dirty="0" smtClean="0">
                          <a:solidFill>
                            <a:srgbClr val="000000"/>
                          </a:solidFill>
                          <a:latin typeface="ＭＳ Ｐゴシック"/>
                        </a:rPr>
                        <a:t>Since multi-channel operation requires modifications on the MAC of the</a:t>
                      </a:r>
                    </a:p>
                    <a:p>
                      <a:pPr algn="l" fontAlgn="ctr"/>
                      <a:r>
                        <a:rPr lang="en-US" altLang="ja-JP" sz="1100" b="0" i="0" u="none" strike="noStrike" dirty="0" smtClean="0">
                          <a:solidFill>
                            <a:srgbClr val="000000"/>
                          </a:solidFill>
                          <a:latin typeface="ＭＳ Ｐゴシック"/>
                        </a:rPr>
                        <a:t>IEEE 802.22 standard, the implementation of generic load balancing manager</a:t>
                      </a:r>
                    </a:p>
                    <a:p>
                      <a:pPr algn="l" fontAlgn="ctr"/>
                      <a:r>
                        <a:rPr lang="en-US" altLang="ja-JP" sz="1100" b="0" i="0" u="none" strike="noStrike" dirty="0" smtClean="0">
                          <a:solidFill>
                            <a:srgbClr val="000000"/>
                          </a:solidFill>
                          <a:latin typeface="ＭＳ Ｐゴシック"/>
                        </a:rPr>
                        <a:t>which require the same PHY and MAC of</a:t>
                      </a:r>
                    </a:p>
                    <a:p>
                      <a:pPr algn="l" fontAlgn="ctr"/>
                      <a:r>
                        <a:rPr lang="en-US" altLang="ja-JP" sz="1100" b="0" i="0" u="none" strike="noStrike" dirty="0" smtClean="0">
                          <a:solidFill>
                            <a:srgbClr val="000000"/>
                          </a:solidFill>
                          <a:latin typeface="ＭＳ Ｐゴシック"/>
                        </a:rPr>
                        <a:t>single channel operation is not a practical solution for multi-channel</a:t>
                      </a:r>
                    </a:p>
                    <a:p>
                      <a:pPr algn="l" fontAlgn="ctr"/>
                      <a:r>
                        <a:rPr lang="en-US" altLang="ja-JP" sz="1100" b="0" i="0" u="none" strike="noStrike" dirty="0" smtClean="0">
                          <a:solidFill>
                            <a:srgbClr val="000000"/>
                          </a:solidFill>
                          <a:latin typeface="ＭＳ Ｐゴシック"/>
                        </a:rPr>
                        <a:t>operation in IEEE 802.22b.</a:t>
                      </a:r>
                      <a:endParaRPr lang="en-US" altLang="ja-JP" sz="1100" b="0" i="0" u="none" strike="noStrike" dirty="0">
                        <a:solidFill>
                          <a:srgbClr val="000000"/>
                        </a:solidFill>
                        <a:latin typeface="ＭＳ Ｐゴシック"/>
                      </a:endParaRPr>
                    </a:p>
                  </a:txBody>
                  <a:tcPr marL="0" marR="0" marT="0" marB="0">
                    <a:lnL>
                      <a:noFill/>
                    </a:lnL>
                    <a:lnR>
                      <a:noFill/>
                    </a:lnR>
                    <a:lnT>
                      <a:noFill/>
                    </a:lnT>
                    <a:lnB>
                      <a:noFill/>
                    </a:lnB>
                    <a:solidFill>
                      <a:schemeClr val="accent1">
                        <a:lumMod val="20000"/>
                        <a:lumOff val="80000"/>
                      </a:schemeClr>
                    </a:solidFill>
                  </a:tcPr>
                </a:tc>
              </a:tr>
            </a:tbl>
          </a:graphicData>
        </a:graphic>
      </p:graphicFrame>
      <p:graphicFrame>
        <p:nvGraphicFramePr>
          <p:cNvPr id="9" name="表 8"/>
          <p:cNvGraphicFramePr>
            <a:graphicFrameLocks noGrp="1"/>
          </p:cNvGraphicFramePr>
          <p:nvPr/>
        </p:nvGraphicFramePr>
        <p:xfrm>
          <a:off x="755576" y="2996952"/>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22-14-0026-01-000b</a:t>
                      </a:r>
                    </a:p>
                  </a:txBody>
                  <a:tcPr marL="0" marR="0" marT="0" marB="0">
                    <a:lnL>
                      <a:noFill/>
                    </a:lnL>
                    <a:lnR>
                      <a:noFill/>
                    </a:lnR>
                    <a:lnT>
                      <a:noFill/>
                    </a:lnT>
                    <a:lnB>
                      <a:noFill/>
                    </a:lnB>
                    <a:solidFill>
                      <a:srgbClr val="FFFF00"/>
                    </a:solidFill>
                  </a:tcPr>
                </a:tc>
              </a:tr>
            </a:tbl>
          </a:graphicData>
        </a:graphic>
      </p:graphicFrame>
      <p:graphicFrame>
        <p:nvGraphicFramePr>
          <p:cNvPr id="10" name="表 9"/>
          <p:cNvGraphicFramePr>
            <a:graphicFrameLocks noGrp="1"/>
          </p:cNvGraphicFramePr>
          <p:nvPr/>
        </p:nvGraphicFramePr>
        <p:xfrm>
          <a:off x="827584" y="3861048"/>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22-14-0027-01-000b</a:t>
                      </a:r>
                    </a:p>
                  </a:txBody>
                  <a:tcPr marL="0" marR="0" marT="0" marB="0">
                    <a:lnL>
                      <a:noFill/>
                    </a:lnL>
                    <a:lnR>
                      <a:noFill/>
                    </a:lnR>
                    <a:lnT>
                      <a:noFill/>
                    </a:lnT>
                    <a:lnB>
                      <a:noFill/>
                    </a:lnB>
                    <a:solidFill>
                      <a:srgbClr val="FFFF00"/>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kumimoji="1" lang="en-US" altLang="ja-JP" sz="2400" dirty="0" smtClean="0"/>
              <a:t>Motion</a:t>
            </a:r>
            <a:endParaRPr kumimoji="1" lang="ja-JP" altLang="en-US" sz="2400" dirty="0"/>
          </a:p>
        </p:txBody>
      </p:sp>
      <p:sp>
        <p:nvSpPr>
          <p:cNvPr id="3" name="コンテンツ プレースホルダ 2"/>
          <p:cNvSpPr>
            <a:spLocks noGrp="1"/>
          </p:cNvSpPr>
          <p:nvPr>
            <p:ph idx="1"/>
          </p:nvPr>
        </p:nvSpPr>
        <p:spPr>
          <a:xfrm>
            <a:off x="685800" y="1196752"/>
            <a:ext cx="7772400" cy="5256584"/>
          </a:xfrm>
        </p:spPr>
        <p:txBody>
          <a:bodyPr/>
          <a:lstStyle/>
          <a:p>
            <a:r>
              <a:rPr kumimoji="1" lang="en-US" altLang="ja-JP" sz="2800" dirty="0" smtClean="0"/>
              <a:t>Motion to approve the resolutions as indicated in the following slides (pg. </a:t>
            </a:r>
            <a:r>
              <a:rPr kumimoji="1" lang="en-US" altLang="ja-JP" sz="2800" dirty="0" smtClean="0"/>
              <a:t>31</a:t>
            </a:r>
            <a:r>
              <a:rPr kumimoji="1" lang="en-US" altLang="ja-JP" sz="2800" dirty="0" smtClean="0"/>
              <a:t>-34)  </a:t>
            </a:r>
            <a:r>
              <a:rPr kumimoji="1" lang="en-US" altLang="ja-JP" sz="2800" dirty="0" smtClean="0"/>
              <a:t>related to LB#1 comments</a:t>
            </a:r>
          </a:p>
          <a:p>
            <a:endParaRPr kumimoji="1" lang="en-US" altLang="ja-JP" sz="1800" dirty="0" smtClean="0"/>
          </a:p>
          <a:p>
            <a:endParaRPr kumimoji="1" lang="en-US" altLang="ja-JP" sz="1800" dirty="0" smtClean="0"/>
          </a:p>
          <a:p>
            <a:pPr lvl="1"/>
            <a:endParaRPr lang="en-GB" altLang="ja-JP" sz="1400" dirty="0" smtClean="0"/>
          </a:p>
          <a:p>
            <a:pPr lvl="1">
              <a:buNone/>
            </a:pPr>
            <a:r>
              <a:rPr kumimoji="1" lang="en-US" altLang="ja-JP" sz="1800" dirty="0" smtClean="0"/>
              <a:t>Move: Dr. </a:t>
            </a:r>
            <a:r>
              <a:rPr kumimoji="1" lang="en-US" altLang="ja-JP" sz="1800" dirty="0" err="1" smtClean="0"/>
              <a:t>Chunyi</a:t>
            </a:r>
            <a:r>
              <a:rPr kumimoji="1" lang="en-US" altLang="ja-JP" sz="1800" dirty="0" smtClean="0"/>
              <a:t> Song</a:t>
            </a:r>
          </a:p>
          <a:p>
            <a:pPr lvl="1">
              <a:buNone/>
            </a:pPr>
            <a:r>
              <a:rPr kumimoji="1" lang="en-US" altLang="ja-JP" sz="1800" dirty="0" smtClean="0"/>
              <a:t>Second: Dr. </a:t>
            </a:r>
            <a:r>
              <a:rPr kumimoji="1" lang="en-US" altLang="ja-JP" sz="1800" dirty="0" err="1" smtClean="0"/>
              <a:t>Sunghyun</a:t>
            </a:r>
            <a:r>
              <a:rPr kumimoji="1" lang="en-US" altLang="ja-JP" sz="1800" dirty="0" smtClean="0"/>
              <a:t> Hwang</a:t>
            </a:r>
          </a:p>
          <a:p>
            <a:pPr lvl="1">
              <a:buNone/>
            </a:pPr>
            <a:endParaRPr kumimoji="1" lang="en-US" altLang="ja-JP" sz="1800" dirty="0" smtClean="0"/>
          </a:p>
          <a:p>
            <a:pPr lvl="1">
              <a:buNone/>
            </a:pPr>
            <a:r>
              <a:rPr kumimoji="1" lang="en-US" altLang="ja-JP" sz="1800" dirty="0" smtClean="0"/>
              <a:t>Yes: </a:t>
            </a:r>
            <a:r>
              <a:rPr kumimoji="1" lang="en-US" altLang="ja-JP" sz="1800" dirty="0" smtClean="0"/>
              <a:t> 8</a:t>
            </a:r>
            <a:endParaRPr kumimoji="1" lang="en-US" altLang="ja-JP" sz="1800" dirty="0" smtClean="0"/>
          </a:p>
          <a:p>
            <a:pPr lvl="1">
              <a:buNone/>
            </a:pPr>
            <a:r>
              <a:rPr kumimoji="1" lang="en-US" altLang="ja-JP" sz="1800" dirty="0" smtClean="0"/>
              <a:t>No: </a:t>
            </a:r>
            <a:r>
              <a:rPr kumimoji="1" lang="en-US" altLang="ja-JP" sz="1800" dirty="0" smtClean="0"/>
              <a:t> 0</a:t>
            </a:r>
            <a:endParaRPr kumimoji="1" lang="en-US" altLang="ja-JP" sz="1800" dirty="0" smtClean="0"/>
          </a:p>
          <a:p>
            <a:pPr lvl="1">
              <a:buNone/>
            </a:pPr>
            <a:r>
              <a:rPr kumimoji="1" lang="en-US" altLang="ja-JP" sz="1800" dirty="0" smtClean="0"/>
              <a:t>Abstain </a:t>
            </a:r>
            <a:r>
              <a:rPr kumimoji="1" lang="en-US" altLang="ja-JP" sz="1800" dirty="0" smtClean="0"/>
              <a:t>: 0</a:t>
            </a:r>
            <a:endParaRPr kumimoji="1" lang="en-US" altLang="ja-JP" sz="1800" dirty="0" smtClean="0"/>
          </a:p>
          <a:p>
            <a:pPr lvl="1">
              <a:buNone/>
            </a:pPr>
            <a:endParaRPr kumimoji="1" lang="en-US" altLang="ja-JP" sz="1800" dirty="0" smtClean="0"/>
          </a:p>
          <a:p>
            <a:pPr lvl="1">
              <a:buNone/>
            </a:pPr>
            <a:r>
              <a:rPr kumimoji="1" lang="en-US" altLang="ja-JP" sz="1800" dirty="0" smtClean="0"/>
              <a:t>Motion passed</a:t>
            </a:r>
            <a:endParaRPr kumimoji="1" lang="ja-JP" altLang="en-US" sz="1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30</a:t>
            </a:fld>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31</a:t>
            </a:fld>
            <a:endParaRPr lang="en-US" altLang="ko-KR"/>
          </a:p>
        </p:txBody>
      </p:sp>
      <p:graphicFrame>
        <p:nvGraphicFramePr>
          <p:cNvPr id="7" name="表 6"/>
          <p:cNvGraphicFramePr>
            <a:graphicFrameLocks noGrp="1"/>
          </p:cNvGraphicFramePr>
          <p:nvPr/>
        </p:nvGraphicFramePr>
        <p:xfrm>
          <a:off x="827584" y="764704"/>
          <a:ext cx="3263900" cy="8382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160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22-14-0041-01-000b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8" name="表 7"/>
          <p:cNvGraphicFramePr>
            <a:graphicFrameLocks noGrp="1"/>
          </p:cNvGraphicFramePr>
          <p:nvPr/>
        </p:nvGraphicFramePr>
        <p:xfrm>
          <a:off x="827584" y="177281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dirty="0">
                          <a:solidFill>
                            <a:srgbClr val="000000"/>
                          </a:solidFill>
                          <a:latin typeface="ＭＳ Ｐゴシック"/>
                        </a:rPr>
                        <a:t>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22-14-0038-00-000b,</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22-14-0046-00-000b</a:t>
                      </a: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827584" y="2564904"/>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22-14-0003-00-000b</a:t>
                      </a:r>
                    </a:p>
                  </a:txBody>
                  <a:tcPr marL="0" marR="0" marT="0" marB="0">
                    <a:lnL>
                      <a:noFill/>
                    </a:lnL>
                    <a:lnR>
                      <a:noFill/>
                    </a:lnR>
                    <a:lnT>
                      <a:noFill/>
                    </a:lnT>
                    <a:lnB>
                      <a:noFill/>
                    </a:lnB>
                    <a:solidFill>
                      <a:srgbClr val="FFFF00"/>
                    </a:solidFill>
                  </a:tcPr>
                </a:tc>
              </a:tr>
            </a:tbl>
          </a:graphicData>
        </a:graphic>
      </p:graphicFrame>
      <p:graphicFrame>
        <p:nvGraphicFramePr>
          <p:cNvPr id="10" name="表 9"/>
          <p:cNvGraphicFramePr>
            <a:graphicFrameLocks noGrp="1"/>
          </p:cNvGraphicFramePr>
          <p:nvPr/>
        </p:nvGraphicFramePr>
        <p:xfrm>
          <a:off x="827584" y="3356992"/>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87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215</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220</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227</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228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229</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bl>
          </a:graphicData>
        </a:graphic>
      </p:graphicFrame>
      <p:graphicFrame>
        <p:nvGraphicFramePr>
          <p:cNvPr id="11" name="コンテンツ プレースホルダ 6"/>
          <p:cNvGraphicFramePr>
            <a:graphicFrameLocks/>
          </p:cNvGraphicFramePr>
          <p:nvPr/>
        </p:nvGraphicFramePr>
        <p:xfrm>
          <a:off x="827584" y="5229200"/>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216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22-14-0024-01-000b</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a:solidFill>
                            <a:srgbClr val="000000"/>
                          </a:solidFill>
                          <a:latin typeface="ＭＳ Ｐゴシック"/>
                        </a:rPr>
                        <a:t>22-14-0026-00-000b,</a:t>
                      </a:r>
                    </a:p>
                  </a:txBody>
                  <a:tcPr marL="0" marR="0" marT="0" marB="0">
                    <a:lnL>
                      <a:noFill/>
                    </a:lnL>
                    <a:lnR>
                      <a:noFill/>
                    </a:lnR>
                    <a:lnT>
                      <a:noFill/>
                    </a:lnT>
                    <a:lnB>
                      <a:noFill/>
                    </a:lnB>
                    <a:solidFill>
                      <a:srgbClr val="FFFF00"/>
                    </a:solidFill>
                  </a:tcPr>
                </a:tc>
              </a:tr>
            </a:tbl>
          </a:graphicData>
        </a:graphic>
      </p:graphicFrame>
      <p:graphicFrame>
        <p:nvGraphicFramePr>
          <p:cNvPr id="12" name="コンテンツ プレースホルダ 11"/>
          <p:cNvGraphicFramePr>
            <a:graphicFrameLocks noGrp="1"/>
          </p:cNvGraphicFramePr>
          <p:nvPr>
            <p:ph idx="1"/>
          </p:nvPr>
        </p:nvGraphicFramePr>
        <p:xfrm>
          <a:off x="4788024" y="836712"/>
          <a:ext cx="3263900" cy="874390"/>
        </p:xfrm>
        <a:graphic>
          <a:graphicData uri="http://schemas.openxmlformats.org/drawingml/2006/table">
            <a:tbl>
              <a:tblPr/>
              <a:tblGrid>
                <a:gridCol w="367942"/>
                <a:gridCol w="409177"/>
                <a:gridCol w="672446"/>
                <a:gridCol w="1814335"/>
              </a:tblGrid>
              <a:tr h="36004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206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22-14-0052-00</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207</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r h="171450">
                <a:tc>
                  <a:txBody>
                    <a:bodyPr/>
                    <a:lstStyle/>
                    <a:p>
                      <a:pPr algn="ctr" fontAlgn="t"/>
                      <a:r>
                        <a:rPr lang="en-US" altLang="ja-JP" sz="1100" b="0" i="0" u="none" strike="noStrike">
                          <a:solidFill>
                            <a:srgbClr val="000000"/>
                          </a:solidFill>
                          <a:latin typeface="ＭＳ Ｐゴシック"/>
                        </a:rPr>
                        <a:t>208</a:t>
                      </a:r>
                    </a:p>
                  </a:txBody>
                  <a:tcPr marL="0" marR="0" marT="0" marB="0">
                    <a:lnL>
                      <a:noFill/>
                    </a:lnL>
                    <a:lnR>
                      <a:noFill/>
                    </a:lnR>
                    <a:lnT>
                      <a:noFill/>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latin typeface="ＭＳ Ｐゴシック"/>
                        </a:rPr>
                        <a:t>22-14-0052-00</a:t>
                      </a:r>
                    </a:p>
                  </a:txBody>
                  <a:tcPr marL="0" marR="0" marT="0" marB="0" anchor="ctr">
                    <a:lnL>
                      <a:noFill/>
                    </a:lnL>
                    <a:lnR>
                      <a:noFill/>
                    </a:lnR>
                    <a:lnT>
                      <a:noFill/>
                    </a:lnT>
                    <a:lnB>
                      <a:noFill/>
                    </a:lnB>
                    <a:solidFill>
                      <a:srgbClr val="FF0000"/>
                    </a:solidFill>
                  </a:tcPr>
                </a:tc>
              </a:tr>
            </a:tbl>
          </a:graphicData>
        </a:graphic>
      </p:graphicFrame>
      <p:graphicFrame>
        <p:nvGraphicFramePr>
          <p:cNvPr id="13" name="コンテンツ プレースホルダ 11"/>
          <p:cNvGraphicFramePr>
            <a:graphicFrameLocks/>
          </p:cNvGraphicFramePr>
          <p:nvPr/>
        </p:nvGraphicFramePr>
        <p:xfrm>
          <a:off x="4860032" y="1988840"/>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dirty="0" smtClean="0">
                          <a:solidFill>
                            <a:srgbClr val="000000"/>
                          </a:solidFill>
                          <a:latin typeface="ＭＳ Ｐゴシック"/>
                        </a:rPr>
                        <a:t>162</a:t>
                      </a:r>
                      <a:endParaRPr lang="en-US" altLang="ja-JP" sz="11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22-14-0016-01-000b,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kern="1200" dirty="0" smtClean="0">
                          <a:solidFill>
                            <a:schemeClr val="dk1"/>
                          </a:solidFill>
                          <a:latin typeface="+mn-lt"/>
                          <a:ea typeface="+mn-ea"/>
                          <a:cs typeface="+mn-cs"/>
                        </a:rPr>
                        <a:t>22-14-0051-00-000b</a:t>
                      </a:r>
                    </a:p>
                  </a:txBody>
                  <a:tcPr marL="0" marR="0" marT="0" marB="0" anchor="ctr">
                    <a:lnL>
                      <a:noFill/>
                    </a:lnL>
                    <a:lnR>
                      <a:noFill/>
                    </a:lnR>
                    <a:lnT>
                      <a:noFill/>
                    </a:lnT>
                    <a:lnB>
                      <a:noFill/>
                    </a:lnB>
                    <a:solidFill>
                      <a:srgbClr val="FF0000"/>
                    </a:solidFill>
                  </a:tcPr>
                </a:tc>
              </a:tr>
            </a:tbl>
          </a:graphicData>
        </a:graphic>
      </p:graphicFrame>
      <p:graphicFrame>
        <p:nvGraphicFramePr>
          <p:cNvPr id="14" name="コンテンツ プレースホルダ 6"/>
          <p:cNvGraphicFramePr>
            <a:graphicFrameLocks/>
          </p:cNvGraphicFramePr>
          <p:nvPr/>
        </p:nvGraphicFramePr>
        <p:xfrm>
          <a:off x="4860032" y="285293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Accept</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0000"/>
                    </a:solidFill>
                  </a:tcPr>
                </a:tc>
              </a:tr>
            </a:tbl>
          </a:graphicData>
        </a:graphic>
      </p:graphicFrame>
      <p:graphicFrame>
        <p:nvGraphicFramePr>
          <p:cNvPr id="15" name="コンテンツ プレースホルダ 6"/>
          <p:cNvGraphicFramePr>
            <a:graphicFrameLocks/>
          </p:cNvGraphicFramePr>
          <p:nvPr/>
        </p:nvGraphicFramePr>
        <p:xfrm>
          <a:off x="4860032" y="3789040"/>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12</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a:solidFill>
                            <a:srgbClr val="000000"/>
                          </a:solidFill>
                          <a:latin typeface="ＭＳ Ｐゴシック"/>
                        </a:rPr>
                        <a:t>22-14-0043-00-000b</a:t>
                      </a:r>
                    </a:p>
                  </a:txBody>
                  <a:tcPr marL="0" marR="0" marT="0" marB="0">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16</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E/T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r h="514350">
                <a:tc>
                  <a:txBody>
                    <a:bodyPr/>
                    <a:lstStyle/>
                    <a:p>
                      <a:pPr algn="ctr" fontAlgn="t"/>
                      <a:r>
                        <a:rPr lang="en-US" altLang="ja-JP" sz="1100" b="0" i="0" u="none" strike="noStrike">
                          <a:solidFill>
                            <a:srgbClr val="000000"/>
                          </a:solidFill>
                          <a:latin typeface="ＭＳ Ｐゴシック"/>
                        </a:rPr>
                        <a:t>18</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22-14-0043-00-000b</a:t>
                      </a:r>
                    </a:p>
                  </a:txBody>
                  <a:tcPr marL="0" marR="0" marT="0" marB="0" anchor="ctr">
                    <a:lnL>
                      <a:noFill/>
                    </a:lnL>
                    <a:lnR>
                      <a:noFill/>
                    </a:lnR>
                    <a:lnT>
                      <a:noFill/>
                    </a:lnT>
                    <a:lnB>
                      <a:noFill/>
                    </a:lnB>
                    <a:solidFill>
                      <a:srgbClr val="FFFF00"/>
                    </a:solidFill>
                  </a:tcPr>
                </a:tc>
              </a:tr>
            </a:tbl>
          </a:graphicData>
        </a:graphic>
      </p:graphicFrame>
      <p:graphicFrame>
        <p:nvGraphicFramePr>
          <p:cNvPr id="16" name="コンテンツ プレースホルダ 6"/>
          <p:cNvGraphicFramePr>
            <a:graphicFrameLocks/>
          </p:cNvGraphicFramePr>
          <p:nvPr/>
        </p:nvGraphicFramePr>
        <p:xfrm>
          <a:off x="4932040" y="5733256"/>
          <a:ext cx="3263900" cy="6667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22-14-0045-00-000b</a:t>
                      </a:r>
                    </a:p>
                  </a:txBody>
                  <a:tcPr marL="0" marR="0" marT="0" marB="0" anchor="ctr">
                    <a:lnL>
                      <a:noFill/>
                    </a:lnL>
                    <a:lnR>
                      <a:noFill/>
                    </a:lnR>
                    <a:lnT>
                      <a:noFill/>
                    </a:lnT>
                    <a:lnB>
                      <a:noFill/>
                    </a:lnB>
                    <a:solidFill>
                      <a:srgbClr val="FFFF00"/>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32</a:t>
            </a:fld>
            <a:endParaRPr lang="en-US" altLang="ko-KR"/>
          </a:p>
        </p:txBody>
      </p:sp>
      <p:graphicFrame>
        <p:nvGraphicFramePr>
          <p:cNvPr id="8" name="表 7"/>
          <p:cNvGraphicFramePr>
            <a:graphicFrameLocks noGrp="1"/>
          </p:cNvGraphicFramePr>
          <p:nvPr/>
        </p:nvGraphicFramePr>
        <p:xfrm>
          <a:off x="755576" y="836712"/>
          <a:ext cx="3263900" cy="16954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119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121</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22-14-0044-00-000b</a:t>
                      </a:r>
                    </a:p>
                  </a:txBody>
                  <a:tcPr marL="0" marR="0" marT="0" marB="0" anchor="ctr">
                    <a:lnL>
                      <a:noFill/>
                    </a:lnL>
                    <a:lnR>
                      <a:noFill/>
                    </a:lnR>
                    <a:lnT>
                      <a:noFill/>
                    </a:lnT>
                    <a:lnB>
                      <a:noFill/>
                    </a:lnB>
                    <a:solidFill>
                      <a:srgbClr val="FFFF00"/>
                    </a:solidFill>
                  </a:tcPr>
                </a:tc>
              </a:tr>
            </a:tbl>
          </a:graphicData>
        </a:graphic>
      </p:graphicFrame>
      <p:graphicFrame>
        <p:nvGraphicFramePr>
          <p:cNvPr id="10" name="コンテンツ プレースホルダ 6"/>
          <p:cNvGraphicFramePr>
            <a:graphicFrameLocks/>
          </p:cNvGraphicFramePr>
          <p:nvPr/>
        </p:nvGraphicFramePr>
        <p:xfrm>
          <a:off x="755576" y="2708920"/>
          <a:ext cx="3263900" cy="27241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t"/>
                      <a:r>
                        <a:rPr lang="en-US" sz="1100" b="0" i="0" u="none" strike="noStrike">
                          <a:solidFill>
                            <a:srgbClr val="000000"/>
                          </a:solidFill>
                          <a:latin typeface="ＭＳ Ｐゴシック"/>
                        </a:rPr>
                        <a:t>19/r1</a:t>
                      </a:r>
                    </a:p>
                  </a:txBody>
                  <a:tcPr marL="0" marR="0" marT="0" marB="0">
                    <a:lnL>
                      <a:noFill/>
                    </a:lnL>
                    <a:lnR>
                      <a:noFill/>
                    </a:lnR>
                    <a:lnT>
                      <a:noFill/>
                    </a:lnT>
                    <a:lnB>
                      <a:noFill/>
                    </a:lnB>
                    <a:solidFill>
                      <a:srgbClr val="FFFFFF"/>
                    </a:solidFill>
                  </a:tcPr>
                </a:tc>
              </a:tr>
              <a:tr h="171450">
                <a:tc>
                  <a:txBody>
                    <a:bodyPr/>
                    <a:lstStyle/>
                    <a:p>
                      <a:pPr algn="ctr" fontAlgn="t"/>
                      <a:r>
                        <a:rPr lang="en-US" altLang="ja-JP" sz="1100" b="0" i="0" u="none" strike="noStrike">
                          <a:solidFill>
                            <a:srgbClr val="000000"/>
                          </a:solidFill>
                          <a:latin typeface="ＭＳ Ｐゴシック"/>
                        </a:rPr>
                        <a:t>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10</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342900">
                <a:tc>
                  <a:txBody>
                    <a:bodyPr/>
                    <a:lstStyle/>
                    <a:p>
                      <a:pPr algn="ctr" fontAlgn="t"/>
                      <a:r>
                        <a:rPr lang="en-US" altLang="ja-JP" sz="1100" b="0" i="0" u="none" strike="noStrike">
                          <a:solidFill>
                            <a:srgbClr val="000000"/>
                          </a:solidFill>
                          <a:latin typeface="ＭＳ Ｐゴシック"/>
                        </a:rPr>
                        <a:t>11</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13</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171450">
                <a:tc>
                  <a:txBody>
                    <a:bodyPr/>
                    <a:lstStyle/>
                    <a:p>
                      <a:pPr algn="ctr" fontAlgn="t"/>
                      <a:r>
                        <a:rPr lang="en-US" altLang="ja-JP" sz="1100" b="0" i="0" u="none" strike="noStrike">
                          <a:solidFill>
                            <a:srgbClr val="000000"/>
                          </a:solidFill>
                          <a:latin typeface="ＭＳ Ｐゴシック"/>
                        </a:rPr>
                        <a:t>14</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19/r1</a:t>
                      </a:r>
                    </a:p>
                  </a:txBody>
                  <a:tcPr marL="0" marR="0" marT="0" marB="0" anchor="ctr">
                    <a:lnL>
                      <a:noFill/>
                    </a:lnL>
                    <a:lnR>
                      <a:noFill/>
                    </a:lnR>
                    <a:lnT>
                      <a:noFill/>
                    </a:lnT>
                    <a:lnB>
                      <a:noFill/>
                    </a:lnB>
                  </a:tcPr>
                </a:tc>
              </a:tr>
              <a:tr h="514350">
                <a:tc>
                  <a:txBody>
                    <a:bodyPr/>
                    <a:lstStyle/>
                    <a:p>
                      <a:pPr algn="ctr" fontAlgn="t"/>
                      <a:r>
                        <a:rPr lang="en-US" altLang="ja-JP" sz="1100" b="0" i="0" u="none" strike="noStrike">
                          <a:solidFill>
                            <a:srgbClr val="000000"/>
                          </a:solidFill>
                          <a:latin typeface="ＭＳ Ｐゴシック"/>
                        </a:rPr>
                        <a:t>37</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19/r0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19/r1</a:t>
                      </a:r>
                    </a:p>
                  </a:txBody>
                  <a:tcPr marL="0" marR="0" marT="0" marB="0" anchor="ctr">
                    <a:lnL>
                      <a:noFill/>
                    </a:lnL>
                    <a:lnR>
                      <a:noFill/>
                    </a:lnR>
                    <a:lnT>
                      <a:noFill/>
                    </a:lnT>
                    <a:lnB>
                      <a:noFill/>
                    </a:lnB>
                  </a:tcPr>
                </a:tc>
              </a:tr>
            </a:tbl>
          </a:graphicData>
        </a:graphic>
      </p:graphicFrame>
      <p:graphicFrame>
        <p:nvGraphicFramePr>
          <p:cNvPr id="11" name="表 10"/>
          <p:cNvGraphicFramePr>
            <a:graphicFrameLocks noGrp="1"/>
          </p:cNvGraphicFramePr>
          <p:nvPr/>
        </p:nvGraphicFramePr>
        <p:xfrm>
          <a:off x="4860032" y="908720"/>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a:solidFill>
                            <a:srgbClr val="000000"/>
                          </a:solidFill>
                          <a:latin typeface="ＭＳ Ｐゴシック"/>
                        </a:rPr>
                        <a:t>69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22-14-0033-01-000b,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graphicFrame>
        <p:nvGraphicFramePr>
          <p:cNvPr id="12" name="コンテンツ プレースホルダ 6"/>
          <p:cNvGraphicFramePr>
            <a:graphicFrameLocks/>
          </p:cNvGraphicFramePr>
          <p:nvPr/>
        </p:nvGraphicFramePr>
        <p:xfrm>
          <a:off x="4860032" y="1844824"/>
          <a:ext cx="3263900" cy="132969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dirty="0">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22-14-0034-01-000b, </a:t>
                      </a:r>
                      <a:r>
                        <a:rPr lang="en-US" sz="1100" b="0" i="0" u="none" strike="noStrike" dirty="0">
                          <a:solidFill>
                            <a:srgbClr val="000000"/>
                          </a:solidFill>
                          <a:latin typeface="ＭＳ Ｐゴシック"/>
                        </a:rPr>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172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22-14-0034-01-</a:t>
                      </a:r>
                      <a:r>
                        <a:rPr lang="en-US" sz="1100" b="0" i="0" u="none" strike="noStrike" dirty="0">
                          <a:solidFill>
                            <a:srgbClr val="000000"/>
                          </a:solidFill>
                          <a:latin typeface="ＭＳ Ｐゴシック"/>
                        </a:rPr>
                        <a:t>, </a:t>
                      </a:r>
                      <a:br>
                        <a:rPr lang="en-US" sz="1100" b="0" i="0" u="none" strike="noStrike" dirty="0">
                          <a:solidFill>
                            <a:srgbClr val="000000"/>
                          </a:solidFill>
                          <a:latin typeface="ＭＳ Ｐゴシック"/>
                        </a:rPr>
                      </a:br>
                      <a:r>
                        <a:rPr lang="en-US" sz="1100" b="0" i="0" u="none" strike="noStrike" dirty="0" smtClean="0">
                          <a:solidFill>
                            <a:srgbClr val="000000"/>
                          </a:solidFill>
                          <a:latin typeface="ＭＳ Ｐゴシック"/>
                        </a:rPr>
                        <a:t>22-14-0036-01-000b,</a:t>
                      </a:r>
                    </a:p>
                    <a:p>
                      <a:pPr marL="0" marR="0" indent="0" algn="l" defTabSz="914400" rtl="0" eaLnBrk="1" fontAlgn="ctr"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13" name="表 12"/>
          <p:cNvGraphicFramePr>
            <a:graphicFrameLocks noGrp="1"/>
          </p:cNvGraphicFramePr>
          <p:nvPr/>
        </p:nvGraphicFramePr>
        <p:xfrm>
          <a:off x="4860032" y="3429000"/>
          <a:ext cx="3263900" cy="659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22-14-0035-01-000b,</a:t>
                      </a:r>
                    </a:p>
                    <a:p>
                      <a:pPr marL="0" marR="0" indent="0" algn="l" defTabSz="914400" rtl="0" eaLnBrk="1" fontAlgn="t" latinLnBrk="1" hangingPunct="1">
                        <a:lnSpc>
                          <a:spcPct val="100000"/>
                        </a:lnSpc>
                        <a:spcBef>
                          <a:spcPts val="0"/>
                        </a:spcBef>
                        <a:spcAft>
                          <a:spcPts val="0"/>
                        </a:spcAft>
                        <a:buClrTx/>
                        <a:buSzTx/>
                        <a:buFontTx/>
                        <a:buNone/>
                        <a:tabLst/>
                        <a:defRPr/>
                      </a:pPr>
                      <a:r>
                        <a:rPr lang="en-US" altLang="ja-JP" sz="1100" b="0" dirty="0" smtClean="0">
                          <a:solidFill>
                            <a:srgbClr val="000000"/>
                          </a:solidFill>
                          <a:latin typeface="ＭＳ Ｐゴシック"/>
                        </a:rPr>
                        <a:t>22-14-0040-01-000b</a:t>
                      </a:r>
                    </a:p>
                  </a:txBody>
                  <a:tcPr marL="0" marR="0" marT="0" marB="0">
                    <a:lnL>
                      <a:noFill/>
                    </a:lnL>
                    <a:lnR>
                      <a:noFill/>
                    </a:lnR>
                    <a:lnT>
                      <a:noFill/>
                    </a:lnT>
                    <a:lnB>
                      <a:noFill/>
                    </a:lnB>
                    <a:solidFill>
                      <a:srgbClr val="FFFF00"/>
                    </a:solidFill>
                  </a:tcPr>
                </a:tc>
              </a:tr>
            </a:tbl>
          </a:graphicData>
        </a:graphic>
      </p:graphicFrame>
      <p:graphicFrame>
        <p:nvGraphicFramePr>
          <p:cNvPr id="14" name="コンテンツ プレースホルダ 6"/>
          <p:cNvGraphicFramePr>
            <a:graphicFrameLocks noGrp="1"/>
          </p:cNvGraphicFramePr>
          <p:nvPr>
            <p:ph idx="1"/>
          </p:nvPr>
        </p:nvGraphicFramePr>
        <p:xfrm>
          <a:off x="4932040" y="4221088"/>
          <a:ext cx="3263900" cy="23812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22-14-0055-00-000b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195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22-14-0054-00-000b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202</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203</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dirty="0">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204</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r h="342900">
                <a:tc>
                  <a:txBody>
                    <a:bodyPr/>
                    <a:lstStyle/>
                    <a:p>
                      <a:pPr algn="ctr" fontAlgn="t"/>
                      <a:r>
                        <a:rPr lang="en-US" altLang="ja-JP" sz="1100" b="0" i="0" u="none" strike="noStrike">
                          <a:solidFill>
                            <a:srgbClr val="000000"/>
                          </a:solidFill>
                          <a:latin typeface="ＭＳ Ｐゴシック"/>
                        </a:rPr>
                        <a:t>205</a:t>
                      </a:r>
                    </a:p>
                  </a:txBody>
                  <a:tcPr marL="0" marR="0" marT="0" marB="0">
                    <a:lnL>
                      <a:noFill/>
                    </a:lnL>
                    <a:lnR>
                      <a:noFill/>
                    </a:lnR>
                    <a:lnT>
                      <a:noFill/>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altLang="ja-JP" sz="1100" b="0" i="0" u="none" strike="noStrike" dirty="0" smtClean="0">
                          <a:solidFill>
                            <a:srgbClr val="000000"/>
                          </a:solidFill>
                          <a:latin typeface="ＭＳ Ｐゴシック"/>
                        </a:rPr>
                        <a:t>22-14-0056-00-000b</a:t>
                      </a:r>
                      <a:endParaRPr lang="en-US" altLang="ja-JP"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33</a:t>
            </a:fld>
            <a:endParaRPr lang="en-US" altLang="ko-KR"/>
          </a:p>
        </p:txBody>
      </p:sp>
      <p:graphicFrame>
        <p:nvGraphicFramePr>
          <p:cNvPr id="7" name="コンテンツ プレースホルダ 6"/>
          <p:cNvGraphicFramePr>
            <a:graphicFrameLocks noGrp="1"/>
          </p:cNvGraphicFramePr>
          <p:nvPr>
            <p:ph idx="1"/>
          </p:nvPr>
        </p:nvGraphicFramePr>
        <p:xfrm>
          <a:off x="827584" y="980728"/>
          <a:ext cx="3263900" cy="356235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42900">
                <a:tc>
                  <a:txBody>
                    <a:bodyPr/>
                    <a:lstStyle/>
                    <a:p>
                      <a:pPr algn="ctr" fontAlgn="t"/>
                      <a:r>
                        <a:rPr lang="en-US" altLang="ja-JP" sz="1100" b="0" i="0" u="none" strike="noStrike">
                          <a:solidFill>
                            <a:srgbClr val="000000"/>
                          </a:solidFill>
                          <a:latin typeface="ＭＳ Ｐゴシック"/>
                        </a:rPr>
                        <a:t>24</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323850">
                <a:tc>
                  <a:txBody>
                    <a:bodyPr/>
                    <a:lstStyle/>
                    <a:p>
                      <a:pPr algn="ctr" fontAlgn="t"/>
                      <a:r>
                        <a:rPr lang="en-US" altLang="ja-JP" sz="1100" b="0" i="0" u="none" strike="noStrike">
                          <a:solidFill>
                            <a:srgbClr val="000000"/>
                          </a:solidFill>
                          <a:latin typeface="ＭＳ Ｐゴシック"/>
                        </a:rPr>
                        <a:t>58</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82</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withdrawal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125</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141</a:t>
                      </a:r>
                    </a:p>
                  </a:txBody>
                  <a:tcPr marL="0" marR="0" marT="0" marB="0">
                    <a:lnL>
                      <a:noFill/>
                    </a:lnL>
                    <a:lnR>
                      <a:noFill/>
                    </a:lnR>
                    <a:lnT>
                      <a:noFill/>
                    </a:lnT>
                    <a:lnB>
                      <a:noFill/>
                    </a:lnB>
                    <a:solidFill>
                      <a:srgbClr val="FF00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Accept</a:t>
                      </a:r>
                    </a:p>
                  </a:txBody>
                  <a:tcPr marL="0" marR="0" marT="0" marB="0" anchor="ctr">
                    <a:lnL>
                      <a:noFill/>
                    </a:lnL>
                    <a:lnR>
                      <a:noFill/>
                    </a:lnR>
                    <a:lnT>
                      <a:noFill/>
                    </a:lnT>
                    <a:lnB>
                      <a:noFill/>
                    </a:lnB>
                    <a:solidFill>
                      <a:srgbClr val="FFFF00"/>
                    </a:solidFill>
                  </a:tcPr>
                </a:tc>
              </a:tr>
              <a:tr h="171450">
                <a:tc>
                  <a:txBody>
                    <a:bodyPr/>
                    <a:lstStyle/>
                    <a:p>
                      <a:pPr algn="ctr" fontAlgn="t"/>
                      <a:r>
                        <a:rPr lang="en-US" altLang="ja-JP" sz="1100" b="0" i="0" u="none" strike="noStrike">
                          <a:solidFill>
                            <a:srgbClr val="000000"/>
                          </a:solidFill>
                          <a:latin typeface="ＭＳ Ｐゴシック"/>
                        </a:rPr>
                        <a:t>173</a:t>
                      </a:r>
                    </a:p>
                  </a:txBody>
                  <a:tcPr marL="0" marR="0" marT="0" marB="0">
                    <a:lnL>
                      <a:noFill/>
                    </a:lnL>
                    <a:lnR>
                      <a:noFill/>
                    </a:lnR>
                    <a:lnT>
                      <a:noFill/>
                    </a:lnT>
                    <a:lnB>
                      <a:noFill/>
                    </a:lnB>
                  </a:tcPr>
                </a:tc>
                <a:tc>
                  <a:txBody>
                    <a:bodyPr/>
                    <a:lstStyle/>
                    <a:p>
                      <a:pPr algn="ctr" fontAlgn="t"/>
                      <a:endParaRPr lang="ja-JP" altLang="en-US" sz="11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a:solidFill>
                            <a:srgbClr val="000000"/>
                          </a:solidFill>
                          <a:latin typeface="ＭＳ Ｐゴシック"/>
                        </a:rPr>
                        <a:t>No comment</a:t>
                      </a:r>
                    </a:p>
                  </a:txBody>
                  <a:tcPr marL="0" marR="0" marT="0" marB="0" anchor="ctr">
                    <a:lnL>
                      <a:noFill/>
                    </a:lnL>
                    <a:lnR>
                      <a:noFill/>
                    </a:lnR>
                    <a:lnT>
                      <a:noFill/>
                    </a:lnT>
                    <a:lnB>
                      <a:noFill/>
                    </a:lnB>
                    <a:solidFill>
                      <a:srgbClr val="FF0000"/>
                    </a:solidFill>
                  </a:tcPr>
                </a:tc>
              </a:tr>
              <a:tr h="342900">
                <a:tc>
                  <a:txBody>
                    <a:bodyPr/>
                    <a:lstStyle/>
                    <a:p>
                      <a:pPr algn="ctr" fontAlgn="t"/>
                      <a:r>
                        <a:rPr lang="en-US" altLang="ja-JP" sz="1100" b="0" i="0" u="none" strike="noStrike">
                          <a:solidFill>
                            <a:srgbClr val="000000"/>
                          </a:solidFill>
                          <a:latin typeface="ＭＳ Ｐゴシック"/>
                        </a:rPr>
                        <a:t>198</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a:solidFill>
                            <a:srgbClr val="000000"/>
                          </a:solidFill>
                          <a:latin typeface="ＭＳ Ｐゴシック"/>
                        </a:rPr>
                        <a:t>199</a:t>
                      </a:r>
                    </a:p>
                  </a:txBody>
                  <a:tcPr marL="0" marR="0" marT="0" marB="0">
                    <a:lnL>
                      <a:noFill/>
                    </a:lnL>
                    <a:lnR>
                      <a:noFill/>
                    </a:lnR>
                    <a:lnT>
                      <a:noFill/>
                    </a:lnT>
                    <a:lnB>
                      <a:noFill/>
                    </a:lnB>
                    <a:solidFill>
                      <a:srgbClr val="A5A5A5"/>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dirty="0">
                          <a:solidFill>
                            <a:srgbClr val="000000"/>
                          </a:solidFill>
                          <a:latin typeface="ＭＳ Ｐゴシック"/>
                        </a:rPr>
                        <a:t>200</a:t>
                      </a:r>
                    </a:p>
                  </a:txBody>
                  <a:tcPr marL="0" marR="0" marT="0" marB="0">
                    <a:lnL>
                      <a:noFill/>
                    </a:lnL>
                    <a:lnR>
                      <a:noFill/>
                    </a:lnR>
                    <a:lnT>
                      <a:noFill/>
                    </a:lnT>
                    <a:lnB>
                      <a:noFill/>
                    </a:lnB>
                    <a:solidFill>
                      <a:srgbClr val="A5A5A5"/>
                    </a:solidFill>
                  </a:tcPr>
                </a:tc>
                <a:tc>
                  <a:txBody>
                    <a:bodyPr/>
                    <a:lstStyle/>
                    <a:p>
                      <a:pPr algn="ctr" fontAlgn="t"/>
                      <a:r>
                        <a:rPr lang="en-US" sz="1100" b="0" i="0" u="none" strike="noStrike" dirty="0">
                          <a:solidFill>
                            <a:srgbClr val="000000"/>
                          </a:solidFill>
                          <a:latin typeface="ＭＳ Ｐゴシック"/>
                        </a:rPr>
                        <a:t>T</a:t>
                      </a:r>
                    </a:p>
                  </a:txBody>
                  <a:tcPr marL="0" marR="0" marT="0" marB="0">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20/r0</a:t>
                      </a: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a:solidFill>
                            <a:srgbClr val="000000"/>
                          </a:solidFill>
                          <a:latin typeface="ＭＳ Ｐゴシック"/>
                        </a:rPr>
                        <a:t>Editorial</a:t>
                      </a:r>
                    </a:p>
                  </a:txBody>
                  <a:tcPr marL="0" marR="0" marT="0" marB="0" anchor="ctr">
                    <a:lnL>
                      <a:noFill/>
                    </a:lnL>
                    <a:lnR>
                      <a:noFill/>
                    </a:lnR>
                    <a:lnT>
                      <a:noFill/>
                    </a:lnT>
                    <a:lnB>
                      <a:noFill/>
                    </a:lnB>
                    <a:solidFill>
                      <a:srgbClr val="FFFF00"/>
                    </a:solidFill>
                  </a:tcPr>
                </a:tc>
              </a:tr>
              <a:tr h="342900">
                <a:tc>
                  <a:txBody>
                    <a:bodyPr/>
                    <a:lstStyle/>
                    <a:p>
                      <a:pPr algn="ctr" fontAlgn="t"/>
                      <a:r>
                        <a:rPr lang="en-US" altLang="ja-JP" sz="1100" b="0" i="0" u="none" strike="noStrike" dirty="0" smtClean="0">
                          <a:solidFill>
                            <a:srgbClr val="000000"/>
                          </a:solidFill>
                          <a:latin typeface="ＭＳ Ｐゴシック"/>
                        </a:rPr>
                        <a:t>5</a:t>
                      </a:r>
                      <a:endParaRPr lang="en-US" altLang="ja-JP" sz="1100" b="0" i="0" u="none" strike="noStrike" dirty="0">
                        <a:solidFill>
                          <a:srgbClr val="000000"/>
                        </a:solidFill>
                        <a:latin typeface="ＭＳ Ｐゴシック"/>
                      </a:endParaRPr>
                    </a:p>
                  </a:txBody>
                  <a:tcPr marL="0" marR="0" marT="0" marB="0">
                    <a:lnL>
                      <a:noFill/>
                    </a:lnL>
                    <a:lnR>
                      <a:noFill/>
                    </a:lnR>
                    <a:lnT>
                      <a:noFill/>
                    </a:lnT>
                    <a:lnB>
                      <a:noFill/>
                    </a:lnB>
                    <a:solidFill>
                      <a:srgbClr val="A5A5A5"/>
                    </a:solidFill>
                  </a:tcPr>
                </a:tc>
                <a:tc>
                  <a:txBody>
                    <a:bodyPr/>
                    <a:lstStyle/>
                    <a:p>
                      <a:pPr algn="ctr" fontAlgn="t"/>
                      <a:r>
                        <a:rPr lang="en-US" sz="1100" b="0" i="0" u="none" strike="noStrike" dirty="0" smtClean="0">
                          <a:solidFill>
                            <a:srgbClr val="000000"/>
                          </a:solidFill>
                          <a:latin typeface="ＭＳ Ｐゴシック"/>
                        </a:rPr>
                        <a:t>T</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A5A5A5"/>
                    </a:solidFill>
                  </a:tcPr>
                </a:tc>
                <a:tc>
                  <a:txBody>
                    <a:bodyPr/>
                    <a:lstStyle/>
                    <a:p>
                      <a:pPr algn="l" fontAlgn="ct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A5A5A5"/>
                    </a:solidFill>
                  </a:tcPr>
                </a:tc>
                <a:tc>
                  <a:txBody>
                    <a:bodyPr/>
                    <a:lstStyle/>
                    <a:p>
                      <a:pPr algn="l" fontAlgn="ctr"/>
                      <a:r>
                        <a:rPr lang="en-US" sz="1100" b="0" i="0" u="none" strike="noStrike" dirty="0" smtClean="0">
                          <a:solidFill>
                            <a:srgbClr val="000000"/>
                          </a:solidFill>
                          <a:latin typeface="ＭＳ Ｐゴシック"/>
                        </a:rPr>
                        <a:t>Accept</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4860032" y="1700808"/>
          <a:ext cx="3263900" cy="485013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323850">
                <a:tc>
                  <a:txBody>
                    <a:bodyPr/>
                    <a:lstStyle/>
                    <a:p>
                      <a:pPr algn="ctr" fontAlgn="t"/>
                      <a:r>
                        <a:rPr lang="en-US" altLang="ja-JP" sz="1100" b="0" i="0" u="none" strike="noStrike">
                          <a:solidFill>
                            <a:srgbClr val="000000"/>
                          </a:solidFill>
                          <a:latin typeface="ＭＳ Ｐゴシック"/>
                        </a:rPr>
                        <a:t>63</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100" b="0" i="0" u="none" strike="noStrike">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r>
                        <a:rPr lang="en-US" sz="1100" b="0" i="0" u="none" strike="noStrike" dirty="0" smtClean="0">
                          <a:solidFill>
                            <a:srgbClr val="000000"/>
                          </a:solidFill>
                          <a:latin typeface="ＭＳ Ｐゴシック"/>
                        </a:rPr>
                        <a:t>The new section of 7.24 on multi-channel operation is a proven technology</a:t>
                      </a:r>
                    </a:p>
                    <a:p>
                      <a:pPr algn="l" fontAlgn="ctr"/>
                      <a:r>
                        <a:rPr lang="en-US" sz="1100" b="0" i="0" u="none" strike="noStrike" dirty="0" smtClean="0">
                          <a:solidFill>
                            <a:srgbClr val="000000"/>
                          </a:solidFill>
                          <a:latin typeface="ＭＳ Ｐゴシック"/>
                        </a:rPr>
                        <a:t>for its technical feasibility during the latest TVWS trial and shall be</a:t>
                      </a:r>
                    </a:p>
                    <a:p>
                      <a:pPr algn="l" fontAlgn="ctr"/>
                      <a:r>
                        <a:rPr lang="en-US" sz="1100" b="0" i="0" u="none" strike="noStrike" dirty="0" smtClean="0">
                          <a:solidFill>
                            <a:srgbClr val="000000"/>
                          </a:solidFill>
                          <a:latin typeface="ＭＳ Ｐゴシック"/>
                        </a:rPr>
                        <a:t>considered as one of the means to </a:t>
                      </a:r>
                      <a:r>
                        <a:rPr lang="en-US" sz="1100" b="0" i="0" u="none" strike="noStrike" dirty="0" err="1" smtClean="0">
                          <a:solidFill>
                            <a:srgbClr val="000000"/>
                          </a:solidFill>
                          <a:latin typeface="ＭＳ Ｐゴシック"/>
                        </a:rPr>
                        <a:t>fulfil</a:t>
                      </a:r>
                      <a:r>
                        <a:rPr lang="en-US" sz="1100" b="0" i="0" u="none" strike="noStrike" dirty="0" smtClean="0">
                          <a:solidFill>
                            <a:srgbClr val="000000"/>
                          </a:solidFill>
                          <a:latin typeface="ＭＳ Ｐゴシック"/>
                        </a:rPr>
                        <a:t> the</a:t>
                      </a:r>
                    </a:p>
                    <a:p>
                      <a:pPr algn="l" fontAlgn="ctr"/>
                      <a:r>
                        <a:rPr lang="en-US" sz="1100" b="0" i="0" u="none" strike="noStrike" dirty="0" smtClean="0">
                          <a:solidFill>
                            <a:srgbClr val="000000"/>
                          </a:solidFill>
                          <a:latin typeface="ＭＳ Ｐゴシック"/>
                        </a:rPr>
                        <a:t>requirement of IEEE 802.22b standard which supports enhanced broadband</a:t>
                      </a:r>
                    </a:p>
                    <a:p>
                      <a:pPr algn="l" fontAlgn="ctr"/>
                      <a:r>
                        <a:rPr lang="en-US" sz="1100" b="0" i="0" u="none" strike="noStrike" dirty="0" smtClean="0">
                          <a:solidFill>
                            <a:srgbClr val="000000"/>
                          </a:solidFill>
                          <a:latin typeface="ＭＳ Ｐゴシック"/>
                        </a:rPr>
                        <a:t>services and monitoring applications that require high data throughput.</a:t>
                      </a:r>
                    </a:p>
                    <a:p>
                      <a:pPr algn="l" fontAlgn="ctr"/>
                      <a:endParaRPr lang="en-US" sz="1100" b="0" i="0" u="none" strike="noStrike" dirty="0" smtClean="0">
                        <a:solidFill>
                          <a:srgbClr val="000000"/>
                        </a:solidFill>
                        <a:latin typeface="ＭＳ Ｐゴシック"/>
                      </a:endParaRPr>
                    </a:p>
                    <a:p>
                      <a:pPr algn="l" fontAlgn="ctr"/>
                      <a:r>
                        <a:rPr lang="en-US" sz="1100" b="0" i="0" u="none" strike="noStrike" dirty="0" smtClean="0">
                          <a:solidFill>
                            <a:srgbClr val="000000"/>
                          </a:solidFill>
                          <a:latin typeface="ＭＳ Ｐゴシック"/>
                        </a:rPr>
                        <a:t>Since multi-channel operation requires modifications on the MAC of the</a:t>
                      </a:r>
                    </a:p>
                    <a:p>
                      <a:pPr algn="l" fontAlgn="ctr"/>
                      <a:r>
                        <a:rPr lang="en-US" sz="1100" b="0" i="0" u="none" strike="noStrike" dirty="0" smtClean="0">
                          <a:solidFill>
                            <a:srgbClr val="000000"/>
                          </a:solidFill>
                          <a:latin typeface="ＭＳ Ｐゴシック"/>
                        </a:rPr>
                        <a:t>IEEE 802.22 standard, the implementation of generic load balancing manager</a:t>
                      </a:r>
                    </a:p>
                    <a:p>
                      <a:pPr algn="l" fontAlgn="ctr"/>
                      <a:r>
                        <a:rPr lang="en-US" sz="1100" b="0" i="0" u="none" strike="noStrike" dirty="0" smtClean="0">
                          <a:solidFill>
                            <a:srgbClr val="000000"/>
                          </a:solidFill>
                          <a:latin typeface="ＭＳ Ｐゴシック"/>
                        </a:rPr>
                        <a:t>which require the same PHY and MAC of</a:t>
                      </a:r>
                    </a:p>
                    <a:p>
                      <a:pPr algn="l" fontAlgn="ctr"/>
                      <a:r>
                        <a:rPr lang="en-US" sz="1100" b="0" i="0" u="none" strike="noStrike" dirty="0" smtClean="0">
                          <a:solidFill>
                            <a:srgbClr val="000000"/>
                          </a:solidFill>
                          <a:latin typeface="ＭＳ Ｐゴシック"/>
                        </a:rPr>
                        <a:t>single channel operation is not a practical solution for multi-channel</a:t>
                      </a:r>
                    </a:p>
                    <a:p>
                      <a:pPr algn="l" fontAlgn="ctr"/>
                      <a:r>
                        <a:rPr lang="en-US" sz="1100" b="0" i="0" u="none" strike="noStrike" dirty="0" smtClean="0">
                          <a:solidFill>
                            <a:srgbClr val="000000"/>
                          </a:solidFill>
                          <a:latin typeface="ＭＳ Ｐゴシック"/>
                        </a:rPr>
                        <a:t>operation in IEEE 802.22b.</a:t>
                      </a:r>
                      <a:endParaRPr lang="en-US" sz="1100" b="0" i="0" u="none" strike="noStrike" dirty="0">
                        <a:solidFill>
                          <a:srgbClr val="000000"/>
                        </a:solidFill>
                        <a:latin typeface="ＭＳ Ｐゴシック"/>
                      </a:endParaRPr>
                    </a:p>
                  </a:txBody>
                  <a:tcPr marL="0" marR="0" marT="0" marB="0" anchor="ctr">
                    <a:lnL>
                      <a:noFill/>
                    </a:lnL>
                    <a:lnR>
                      <a:noFill/>
                    </a:lnR>
                    <a:lnT>
                      <a:noFill/>
                    </a:lnT>
                    <a:lnB>
                      <a:noFill/>
                    </a:lnB>
                    <a:solidFill>
                      <a:schemeClr val="accent1">
                        <a:lumMod val="20000"/>
                        <a:lumOff val="80000"/>
                      </a:schemeClr>
                    </a:solidFill>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34</a:t>
            </a:fld>
            <a:endParaRPr lang="en-US" altLang="ko-KR"/>
          </a:p>
        </p:txBody>
      </p:sp>
      <p:graphicFrame>
        <p:nvGraphicFramePr>
          <p:cNvPr id="7" name="表 6"/>
          <p:cNvGraphicFramePr>
            <a:graphicFrameLocks noGrp="1"/>
          </p:cNvGraphicFramePr>
          <p:nvPr/>
        </p:nvGraphicFramePr>
        <p:xfrm>
          <a:off x="2843808" y="4509120"/>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22-13-0182-00-000b</a:t>
                      </a:r>
                    </a:p>
                  </a:txBody>
                  <a:tcPr marL="0" marR="0" marT="0" marB="0">
                    <a:lnL>
                      <a:noFill/>
                    </a:lnL>
                    <a:lnR>
                      <a:noFill/>
                    </a:lnR>
                    <a:lnT>
                      <a:noFill/>
                    </a:lnT>
                    <a:lnB>
                      <a:noFill/>
                    </a:lnB>
                    <a:solidFill>
                      <a:srgbClr val="FFFF00"/>
                    </a:solidFill>
                  </a:tcPr>
                </a:tc>
              </a:tr>
            </a:tbl>
          </a:graphicData>
        </a:graphic>
      </p:graphicFrame>
      <p:graphicFrame>
        <p:nvGraphicFramePr>
          <p:cNvPr id="8" name="コンテンツ プレースホルダ 12"/>
          <p:cNvGraphicFramePr>
            <a:graphicFrameLocks/>
          </p:cNvGraphicFramePr>
          <p:nvPr/>
        </p:nvGraphicFramePr>
        <p:xfrm>
          <a:off x="2771800" y="1772816"/>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dirty="0">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smtClean="0">
                          <a:solidFill>
                            <a:srgbClr val="000000"/>
                          </a:solidFill>
                          <a:latin typeface="ＭＳ Ｐゴシック"/>
                        </a:rPr>
                        <a:t>Pending</a:t>
                      </a:r>
                      <a:endParaRPr lang="en-US" sz="1100" b="0" i="0" u="none" strike="noStrike" dirty="0">
                        <a:solidFill>
                          <a:srgbClr val="000000"/>
                        </a:solidFill>
                        <a:latin typeface="ＭＳ Ｐゴシック"/>
                      </a:endParaRPr>
                    </a:p>
                  </a:txBody>
                  <a:tcPr marL="0" marR="0" marT="0" marB="0">
                    <a:lnL>
                      <a:noFill/>
                    </a:lnL>
                    <a:lnR>
                      <a:noFill/>
                    </a:lnR>
                    <a:lnT>
                      <a:noFill/>
                    </a:lnT>
                    <a:lnB>
                      <a:noFill/>
                    </a:lnB>
                    <a:solidFill>
                      <a:srgbClr val="FF0000"/>
                    </a:solidFill>
                  </a:tcPr>
                </a:tc>
              </a:tr>
            </a:tbl>
          </a:graphicData>
        </a:graphic>
      </p:graphicFrame>
      <p:graphicFrame>
        <p:nvGraphicFramePr>
          <p:cNvPr id="9" name="表 8"/>
          <p:cNvGraphicFramePr>
            <a:graphicFrameLocks noGrp="1"/>
          </p:cNvGraphicFramePr>
          <p:nvPr/>
        </p:nvGraphicFramePr>
        <p:xfrm>
          <a:off x="2843808" y="2780928"/>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230</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22-14-0026-01-000b</a:t>
                      </a:r>
                    </a:p>
                  </a:txBody>
                  <a:tcPr marL="0" marR="0" marT="0" marB="0">
                    <a:lnL>
                      <a:noFill/>
                    </a:lnL>
                    <a:lnR>
                      <a:noFill/>
                    </a:lnR>
                    <a:lnT>
                      <a:noFill/>
                    </a:lnT>
                    <a:lnB>
                      <a:noFill/>
                    </a:lnB>
                    <a:solidFill>
                      <a:srgbClr val="FFFF00"/>
                    </a:solidFill>
                  </a:tcPr>
                </a:tc>
              </a:tr>
            </a:tbl>
          </a:graphicData>
        </a:graphic>
      </p:graphicFrame>
      <p:graphicFrame>
        <p:nvGraphicFramePr>
          <p:cNvPr id="10" name="表 9"/>
          <p:cNvGraphicFramePr>
            <a:graphicFrameLocks noGrp="1"/>
          </p:cNvGraphicFramePr>
          <p:nvPr/>
        </p:nvGraphicFramePr>
        <p:xfrm>
          <a:off x="2915816" y="3645024"/>
          <a:ext cx="3263900" cy="495300"/>
        </p:xfrm>
        <a:graphic>
          <a:graphicData uri="http://schemas.openxmlformats.org/drawingml/2006/table">
            <a:tbl>
              <a:tblPr/>
              <a:tblGrid>
                <a:gridCol w="367942"/>
                <a:gridCol w="409177"/>
                <a:gridCol w="672446"/>
                <a:gridCol w="1814335"/>
              </a:tblGrid>
              <a:tr h="323850">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Resolved (Jan.)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c>
                  <a:txBody>
                    <a:bodyPr/>
                    <a:lstStyle/>
                    <a:p>
                      <a:pPr algn="ctr" fontAlgn="t"/>
                      <a:r>
                        <a:rPr lang="en-US" sz="1000" b="1" i="0" u="none" strike="noStrike">
                          <a:solidFill>
                            <a:srgbClr val="000000"/>
                          </a:solidFill>
                          <a:latin typeface="Arial"/>
                        </a:rPr>
                        <a:t>Resolved (Mar.)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99"/>
                    </a:solidFill>
                  </a:tcPr>
                </a:tc>
              </a:tr>
              <a:tr h="171450">
                <a:tc>
                  <a:txBody>
                    <a:bodyPr/>
                    <a:lstStyle/>
                    <a:p>
                      <a:pPr algn="ctr" fontAlgn="t"/>
                      <a:r>
                        <a:rPr lang="en-US" altLang="ja-JP" sz="1100" b="0" i="0" u="none" strike="noStrike">
                          <a:solidFill>
                            <a:srgbClr val="000000"/>
                          </a:solidFill>
                          <a:latin typeface="ＭＳ Ｐゴシック"/>
                        </a:rPr>
                        <a:t>221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0000"/>
                    </a:solidFill>
                  </a:tcPr>
                </a:tc>
                <a:tc>
                  <a:txBody>
                    <a:bodyPr/>
                    <a:lstStyle/>
                    <a:p>
                      <a:pPr algn="ctr" fontAlgn="t"/>
                      <a:r>
                        <a:rPr lang="en-US" sz="1100" b="0" i="0" u="none" strike="noStrike">
                          <a:solidFill>
                            <a:srgbClr val="000000"/>
                          </a:solidFill>
                          <a:latin typeface="ＭＳ Ｐゴシック"/>
                        </a:rPr>
                        <a:t>TR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ctr"/>
                      <a:endParaRPr lang="ja-JP" altLang="en-US" sz="11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t"/>
                      <a:r>
                        <a:rPr lang="en-US" sz="1100" b="0" i="0" u="none" strike="noStrike" dirty="0">
                          <a:solidFill>
                            <a:srgbClr val="000000"/>
                          </a:solidFill>
                          <a:latin typeface="ＭＳ Ｐゴシック"/>
                        </a:rPr>
                        <a:t>22-14-0027-01-000b</a:t>
                      </a:r>
                    </a:p>
                  </a:txBody>
                  <a:tcPr marL="0" marR="0" marT="0" marB="0">
                    <a:lnL>
                      <a:noFill/>
                    </a:lnL>
                    <a:lnR>
                      <a:noFill/>
                    </a:lnR>
                    <a:lnT>
                      <a:noFill/>
                    </a:lnT>
                    <a:lnB>
                      <a:noFill/>
                    </a:lnB>
                    <a:solidFill>
                      <a:srgbClr val="FFFF00"/>
                    </a:solid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Motion</a:t>
            </a:r>
            <a:endParaRPr kumimoji="1" lang="ja-JP" altLang="en-US" dirty="0"/>
          </a:p>
        </p:txBody>
      </p:sp>
      <p:sp>
        <p:nvSpPr>
          <p:cNvPr id="3" name="コンテンツ プレースホルダ 2"/>
          <p:cNvSpPr>
            <a:spLocks noGrp="1"/>
          </p:cNvSpPr>
          <p:nvPr>
            <p:ph idx="1"/>
          </p:nvPr>
        </p:nvSpPr>
        <p:spPr>
          <a:xfrm>
            <a:off x="685800" y="1412776"/>
            <a:ext cx="7772400" cy="4536504"/>
          </a:xfrm>
        </p:spPr>
        <p:txBody>
          <a:bodyPr/>
          <a:lstStyle/>
          <a:p>
            <a:r>
              <a:rPr lang="en-GB" altLang="ja-JP" sz="2000" dirty="0" smtClean="0"/>
              <a:t>802.22b Task Group approves to issue the new document </a:t>
            </a:r>
            <a:r>
              <a:rPr lang="en-US" altLang="ja-JP" sz="2000" dirty="0" smtClean="0"/>
              <a:t>Draft 2.0 of 802.22b based on the comment resolutions thus far and requests WG Chair to start WG Letter Ballot #2 on or before April 11, 2014</a:t>
            </a:r>
          </a:p>
          <a:p>
            <a:pPr lvl="1">
              <a:buNone/>
            </a:pPr>
            <a:endParaRPr lang="en-GB" altLang="ja-JP" sz="1800" dirty="0" smtClean="0"/>
          </a:p>
          <a:p>
            <a:pPr lvl="1">
              <a:buNone/>
            </a:pPr>
            <a:r>
              <a:rPr kumimoji="1" lang="en-US" altLang="ja-JP" sz="1800" dirty="0" smtClean="0"/>
              <a:t>Move: Dr. Chang-woo </a:t>
            </a:r>
            <a:r>
              <a:rPr kumimoji="1" lang="en-US" altLang="ja-JP" sz="1800" dirty="0" err="1" smtClean="0"/>
              <a:t>Pyo</a:t>
            </a:r>
            <a:endParaRPr kumimoji="1" lang="en-US" altLang="ja-JP" sz="1800" dirty="0" smtClean="0"/>
          </a:p>
          <a:p>
            <a:pPr lvl="1">
              <a:buNone/>
            </a:pPr>
            <a:r>
              <a:rPr kumimoji="1" lang="en-US" altLang="ja-JP" sz="1800" dirty="0" smtClean="0"/>
              <a:t>Second: Dr. </a:t>
            </a:r>
            <a:r>
              <a:rPr kumimoji="1" lang="en-US" altLang="ja-JP" sz="1800" dirty="0" err="1" smtClean="0"/>
              <a:t>Sunghyun</a:t>
            </a:r>
            <a:r>
              <a:rPr kumimoji="1" lang="en-US" altLang="ja-JP" sz="1800" dirty="0" smtClean="0"/>
              <a:t> Hwang</a:t>
            </a:r>
          </a:p>
          <a:p>
            <a:pPr lvl="1">
              <a:buNone/>
            </a:pPr>
            <a:endParaRPr kumimoji="1" lang="en-US" altLang="ja-JP" sz="1800" dirty="0" smtClean="0"/>
          </a:p>
          <a:p>
            <a:pPr lvl="1">
              <a:buNone/>
            </a:pPr>
            <a:r>
              <a:rPr kumimoji="1" lang="en-US" altLang="ja-JP" sz="1800" dirty="0" smtClean="0"/>
              <a:t>Yes: </a:t>
            </a:r>
            <a:r>
              <a:rPr kumimoji="1" lang="en-US" altLang="ja-JP" sz="1800" dirty="0" smtClean="0"/>
              <a:t>9</a:t>
            </a:r>
            <a:endParaRPr kumimoji="1" lang="en-US" altLang="ja-JP" sz="1800" dirty="0" smtClean="0"/>
          </a:p>
          <a:p>
            <a:pPr lvl="1">
              <a:buNone/>
            </a:pPr>
            <a:r>
              <a:rPr kumimoji="1" lang="en-US" altLang="ja-JP" sz="1800" dirty="0" smtClean="0"/>
              <a:t>No: 0</a:t>
            </a:r>
          </a:p>
          <a:p>
            <a:pPr lvl="1">
              <a:buNone/>
            </a:pPr>
            <a:r>
              <a:rPr kumimoji="1" lang="en-US" altLang="ja-JP" sz="1800" dirty="0" smtClean="0"/>
              <a:t>Abstain 0</a:t>
            </a:r>
          </a:p>
          <a:p>
            <a:pPr lvl="1">
              <a:buNone/>
            </a:pPr>
            <a:endParaRPr kumimoji="1" lang="en-US" altLang="ja-JP" sz="1800" dirty="0" smtClean="0"/>
          </a:p>
          <a:p>
            <a:pPr lvl="1">
              <a:buNone/>
            </a:pPr>
            <a:r>
              <a:rPr kumimoji="1" lang="en-US" altLang="ja-JP" sz="1800" dirty="0" smtClean="0"/>
              <a:t>Motion passed</a:t>
            </a:r>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35</a:t>
            </a:fld>
            <a:endParaRPr lang="en-US" altLang="ko-K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36</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Apr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37</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Beijing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 </a:t>
            </a:r>
            <a:r>
              <a:rPr lang="en-US" altLang="ja-JP" dirty="0" err="1" smtClean="0">
                <a:ea typeface="ＭＳ Ｐゴシック" pitchFamily="50" charset="-128"/>
              </a:rPr>
              <a:t>Chuyi</a:t>
            </a:r>
            <a:r>
              <a:rPr lang="en-US" altLang="ja-JP" dirty="0" smtClean="0">
                <a:ea typeface="ＭＳ Ｐゴシック" pitchFamily="50" charset="-128"/>
              </a:rPr>
              <a:t> Song (NICT)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22-14-0050-00-000b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Mar. 18</a:t>
            </a:r>
            <a:r>
              <a:rPr kumimoji="1" lang="en-US" altLang="ja-JP" baseline="30000" dirty="0" smtClean="0"/>
              <a:t>th</a:t>
            </a:r>
            <a:r>
              <a:rPr kumimoji="1" lang="en-US" altLang="ja-JP" dirty="0" smtClean="0"/>
              <a:t>  AM1</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1916832"/>
          <a:ext cx="8712967" cy="4521200"/>
        </p:xfrm>
        <a:graphic>
          <a:graphicData uri="http://schemas.openxmlformats.org/drawingml/2006/table">
            <a:tbl>
              <a:tblPr firstRow="1" bandRow="1">
                <a:tableStyleId>{5C22544A-7EE6-4342-B048-85BDC9FD1C3A}</a:tableStyleId>
              </a:tblPr>
              <a:tblGrid>
                <a:gridCol w="1584176"/>
                <a:gridCol w="4104456"/>
                <a:gridCol w="1440160"/>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a:t>
                      </a:r>
                      <a:r>
                        <a:rPr kumimoji="1" lang="en-US" altLang="ja-JP" sz="1400" baseline="0" dirty="0" smtClean="0"/>
                        <a:t> AM1</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Comment Resolution related to MAC (60m)</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178r0</a:t>
                      </a:r>
                      <a:endParaRPr kumimoji="1" lang="ja-JP" altLang="en-US" sz="1400" dirty="0" smtClean="0">
                        <a:solidFill>
                          <a:schemeClr val="tx1"/>
                        </a:solidFill>
                      </a:endParaRPr>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Comment Resolution</a:t>
                      </a:r>
                      <a:r>
                        <a:rPr lang="en-GB" altLang="ja-JP" sz="1400" kern="1200" baseline="0" dirty="0" smtClean="0">
                          <a:solidFill>
                            <a:schemeClr val="dk1"/>
                          </a:solidFill>
                          <a:latin typeface="+mn-lt"/>
                          <a:ea typeface="+mn-ea"/>
                          <a:cs typeface="+mn-cs"/>
                        </a:rPr>
                        <a:t> related to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Comment Resolution related to MAC (60m)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16r0, 17r2, 18r0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174r0, 179r2, 181r0</a:t>
                      </a:r>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endParaRPr kumimoji="1" lang="en-US" altLang="ja-JP" sz="1400" dirty="0" smtClean="0"/>
                    </a:p>
                    <a:p>
                      <a:r>
                        <a:rPr kumimoji="1" lang="en-US" altLang="ja-JP" sz="1400" dirty="0" smtClean="0"/>
                        <a:t>Dr. </a:t>
                      </a:r>
                      <a:r>
                        <a:rPr kumimoji="1" lang="en-US" altLang="ja-JP" sz="140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Tuesday</a:t>
                      </a:r>
                      <a:r>
                        <a:rPr kumimoji="1" lang="en-US" altLang="ja-JP" sz="1400" baseline="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Comment</a:t>
                      </a:r>
                      <a:r>
                        <a:rPr lang="en-GB" altLang="ja-JP" sz="1400" kern="1200" baseline="0" dirty="0" smtClean="0">
                          <a:solidFill>
                            <a:schemeClr val="dk1"/>
                          </a:solidFill>
                          <a:latin typeface="+mn-lt"/>
                          <a:ea typeface="+mn-ea"/>
                          <a:cs typeface="+mn-cs"/>
                        </a:rPr>
                        <a:t> Resolution related to transmit diversity (15m)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Comment</a:t>
                      </a:r>
                      <a:r>
                        <a:rPr lang="en-GB" altLang="ja-JP" sz="1400" kern="1200" baseline="0" dirty="0" smtClean="0">
                          <a:solidFill>
                            <a:schemeClr val="dk1"/>
                          </a:solidFill>
                          <a:latin typeface="+mn-lt"/>
                          <a:ea typeface="+mn-ea"/>
                          <a:cs typeface="+mn-cs"/>
                        </a:rPr>
                        <a:t> Resolution related to multichannel operation (25m)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Comment Resolution related to MAC (60m)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21r0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19r0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5r1</a:t>
                      </a:r>
                    </a:p>
                  </a:txBody>
                  <a:tcPr/>
                </a:tc>
                <a:tc>
                  <a:txBody>
                    <a:bodyPr/>
                    <a:lstStyle/>
                    <a:p>
                      <a:r>
                        <a:rPr kumimoji="1" lang="en-US" altLang="ja-JP" sz="1400" dirty="0" smtClean="0"/>
                        <a:t>Dr. </a:t>
                      </a:r>
                      <a:r>
                        <a:rPr kumimoji="1" lang="en-US" altLang="ja-JP" sz="1400" dirty="0" err="1" smtClean="0"/>
                        <a:t>Villardi</a:t>
                      </a:r>
                      <a:endParaRPr kumimoji="1" lang="en-US" altLang="ja-JP" sz="1400" dirty="0" smtClean="0"/>
                    </a:p>
                    <a:p>
                      <a:endParaRPr kumimoji="1" lang="en-US" altLang="ja-JP" sz="1400" dirty="0" smtClean="0"/>
                    </a:p>
                    <a:p>
                      <a:r>
                        <a:rPr kumimoji="1" lang="en-US" altLang="ja-JP" sz="1400" dirty="0" smtClean="0"/>
                        <a:t>Dr. </a:t>
                      </a:r>
                      <a:r>
                        <a:rPr kumimoji="1" lang="en-US" altLang="ja-JP" sz="1400" dirty="0" err="1" smtClean="0"/>
                        <a:t>Toh</a:t>
                      </a:r>
                      <a:endParaRPr kumimoji="1" lang="en-US" altLang="ja-JP" sz="1400" dirty="0" smtClean="0"/>
                    </a:p>
                    <a:p>
                      <a:endParaRPr kumimoji="1" lang="en-US" altLang="ja-JP"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Pyo</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AM1</a:t>
                      </a:r>
                      <a:r>
                        <a:rPr kumimoji="1" lang="en-US" altLang="ja-JP" sz="1400" baseline="0" dirty="0" smtClean="0"/>
                        <a:t> </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a:t>
                      </a:r>
                      <a:r>
                        <a:rPr lang="en-US" altLang="ja-JP" sz="1400" dirty="0" smtClean="0"/>
                        <a:t>Multi-carrier Filter Banks Modulation (45m)</a:t>
                      </a:r>
                      <a:r>
                        <a:rPr kumimoji="1" lang="en-US" altLang="ja-JP" sz="1400" dirty="0" smtClean="0"/>
                        <a:t> </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en-US" altLang="ja-JP"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12r0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400" dirty="0" smtClean="0">
                        <a:solidFill>
                          <a:schemeClr val="tx1"/>
                        </a:solidFill>
                      </a:endParaRPr>
                    </a:p>
                  </a:txBody>
                  <a:tcPr/>
                </a:tc>
                <a:tc>
                  <a:txBody>
                    <a:bodyPr/>
                    <a:lstStyle/>
                    <a:p>
                      <a:r>
                        <a:rPr lang="en-US" altLang="ja-JP" sz="1400" dirty="0" smtClean="0"/>
                        <a:t>Dominique </a:t>
                      </a:r>
                      <a:r>
                        <a:rPr lang="en-US" altLang="ja-JP" sz="1400" dirty="0" err="1" smtClean="0"/>
                        <a:t>Nouget</a:t>
                      </a:r>
                      <a:r>
                        <a:rPr lang="en-US" altLang="ja-JP" sz="1400" dirty="0" smtClean="0"/>
                        <a:t> (CEA/LETI)</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Comment Resolution related</a:t>
                      </a:r>
                      <a:r>
                        <a:rPr kumimoji="1" lang="en-US" altLang="ja-JP" sz="1400" baseline="0" dirty="0" smtClean="0"/>
                        <a:t> to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t> Comment Resolution related to Group management (15m)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t> Technical Contribution (15m)</a:t>
                      </a:r>
                      <a:endParaRPr lang="en-GB" altLang="ja-JP" sz="1400" kern="1200" baseline="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Comment Resolution related to data rate (15m)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22r0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8</a:t>
                      </a:r>
                      <a:r>
                        <a:rPr kumimoji="1" lang="en-US" altLang="ja-JP" sz="1400" baseline="0" dirty="0" smtClean="0">
                          <a:solidFill>
                            <a:schemeClr val="tx1"/>
                          </a:solidFill>
                        </a:rPr>
                        <a:t>r0, 7r0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en-US" altLang="ja-JP" sz="1400" baseline="0" dirty="0" smtClean="0">
                        <a:solidFill>
                          <a:schemeClr val="tx1"/>
                        </a:solidFill>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solidFill>
                            <a:schemeClr val="tx1"/>
                          </a:solidFill>
                        </a:rPr>
                        <a:t>6r0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solidFill>
                            <a:schemeClr val="tx1"/>
                          </a:solidFill>
                        </a:rPr>
                        <a:t>20r0</a:t>
                      </a:r>
                      <a:endParaRPr kumimoji="1" lang="ja-JP" altLang="en-US" sz="1400" dirty="0" smtClean="0"/>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r>
                        <a:rPr kumimoji="1" lang="en-US" altLang="ja-JP" sz="1400" dirty="0" smtClean="0"/>
                        <a:t>Dr. Hwang</a:t>
                      </a:r>
                    </a:p>
                    <a:p>
                      <a:endParaRPr kumimoji="1" lang="en-US" altLang="ja-JP" sz="1400" dirty="0" smtClean="0"/>
                    </a:p>
                    <a:p>
                      <a:r>
                        <a:rPr kumimoji="1" lang="en-US" altLang="ja-JP" sz="1400" dirty="0" smtClean="0"/>
                        <a:t>Dr. Hwang</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Prof. Sasaki</a:t>
                      </a:r>
                      <a:endParaRPr kumimoji="1" lang="ja-JP" altLang="en-US"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65071</TotalTime>
  <Words>3092</Words>
  <Application>Microsoft Office PowerPoint</Application>
  <PresentationFormat>画面に合わせる (4:3)</PresentationFormat>
  <Paragraphs>1705</Paragraphs>
  <Slides>37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37</vt:i4>
      </vt:variant>
    </vt:vector>
  </HeadingPairs>
  <TitlesOfParts>
    <vt:vector size="39" baseType="lpstr">
      <vt:lpstr>802-22-Submission</vt:lpstr>
      <vt:lpstr>Document</vt:lpstr>
      <vt:lpstr>IEEE P802.22b March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January Meeting</vt:lpstr>
      <vt:lpstr>January Minutes</vt:lpstr>
      <vt:lpstr>Review of Teleconference Calls</vt:lpstr>
      <vt:lpstr>Conference Call Minutes</vt:lpstr>
      <vt:lpstr>Discussion Items</vt:lpstr>
      <vt:lpstr>Pyo</vt:lpstr>
      <vt:lpstr>Oodo</vt:lpstr>
      <vt:lpstr>Hwang</vt:lpstr>
      <vt:lpstr>Toh</vt:lpstr>
      <vt:lpstr>Gabriel Villardi</vt:lpstr>
      <vt:lpstr>Ranga Reddy</vt:lpstr>
      <vt:lpstr>others</vt:lpstr>
      <vt:lpstr>Sasaki</vt:lpstr>
      <vt:lpstr>Unsolved</vt:lpstr>
      <vt:lpstr>TGb Slot 2</vt:lpstr>
      <vt:lpstr>TGb Slot 3</vt:lpstr>
      <vt:lpstr>TGb Slot 4</vt:lpstr>
      <vt:lpstr>スライド 26</vt:lpstr>
      <vt:lpstr>TGb Slot 5</vt:lpstr>
      <vt:lpstr>TGb Slot 6</vt:lpstr>
      <vt:lpstr>スライド 29</vt:lpstr>
      <vt:lpstr>Motion</vt:lpstr>
      <vt:lpstr>スライド 31</vt:lpstr>
      <vt:lpstr>スライド 32</vt:lpstr>
      <vt:lpstr>スライド 33</vt:lpstr>
      <vt:lpstr>スライド 34</vt:lpstr>
      <vt:lpstr>Motion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1855</cp:revision>
  <cp:lastPrinted>1998-02-10T13:28:06Z</cp:lastPrinted>
  <dcterms:created xsi:type="dcterms:W3CDTF">2006-06-26T04:34:43Z</dcterms:created>
  <dcterms:modified xsi:type="dcterms:W3CDTF">2014-03-20T02:44:45Z</dcterms:modified>
</cp:coreProperties>
</file>