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3"/>
  </p:notesMasterIdLst>
  <p:handoutMasterIdLst>
    <p:handoutMasterId r:id="rId14"/>
  </p:handoutMasterIdLst>
  <p:sldIdLst>
    <p:sldId id="269" r:id="rId3"/>
    <p:sldId id="281" r:id="rId4"/>
    <p:sldId id="284" r:id="rId5"/>
    <p:sldId id="288" r:id="rId6"/>
    <p:sldId id="287" r:id="rId7"/>
    <p:sldId id="289" r:id="rId8"/>
    <p:sldId id="270" r:id="rId9"/>
    <p:sldId id="282" r:id="rId10"/>
    <p:sldId id="271" r:id="rId11"/>
    <p:sldId id="283" r:id="rId12"/>
  </p:sldIdLst>
  <p:sldSz cx="9144000" cy="6858000" type="screen4x3"/>
  <p:notesSz cx="6805613" cy="9939338"/>
  <p:defaultTextStyle>
    <a:defPPr>
      <a:defRPr lang="en-US"/>
    </a:defPPr>
    <a:lvl1pPr algn="l" rtl="0" fontAlgn="base">
      <a:spcBef>
        <a:spcPct val="0"/>
      </a:spcBef>
      <a:spcAft>
        <a:spcPct val="0"/>
      </a:spcAft>
      <a:defRPr sz="3200" b="1" kern="1200">
        <a:solidFill>
          <a:schemeClr val="tx2"/>
        </a:solidFill>
        <a:latin typeface="Times New Roman" pitchFamily="18" charset="0"/>
        <a:ea typeface="ＭＳ Ｐゴシック" charset="-128"/>
        <a:cs typeface="+mn-cs"/>
      </a:defRPr>
    </a:lvl1pPr>
    <a:lvl2pPr marL="4572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2pPr>
    <a:lvl3pPr marL="9144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3pPr>
    <a:lvl4pPr marL="13716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4pPr>
    <a:lvl5pPr marL="18288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5pPr>
    <a:lvl6pPr marL="2286000" algn="l" defTabSz="914400" rtl="0" eaLnBrk="1" latinLnBrk="0" hangingPunct="1">
      <a:defRPr sz="3200" b="1" kern="1200">
        <a:solidFill>
          <a:schemeClr val="tx2"/>
        </a:solidFill>
        <a:latin typeface="Times New Roman" pitchFamily="18" charset="0"/>
        <a:ea typeface="ＭＳ Ｐゴシック" charset="-128"/>
        <a:cs typeface="+mn-cs"/>
      </a:defRPr>
    </a:lvl6pPr>
    <a:lvl7pPr marL="2743200" algn="l" defTabSz="914400" rtl="0" eaLnBrk="1" latinLnBrk="0" hangingPunct="1">
      <a:defRPr sz="3200" b="1" kern="1200">
        <a:solidFill>
          <a:schemeClr val="tx2"/>
        </a:solidFill>
        <a:latin typeface="Times New Roman" pitchFamily="18" charset="0"/>
        <a:ea typeface="ＭＳ Ｐゴシック" charset="-128"/>
        <a:cs typeface="+mn-cs"/>
      </a:defRPr>
    </a:lvl7pPr>
    <a:lvl8pPr marL="3200400" algn="l" defTabSz="914400" rtl="0" eaLnBrk="1" latinLnBrk="0" hangingPunct="1">
      <a:defRPr sz="3200" b="1" kern="1200">
        <a:solidFill>
          <a:schemeClr val="tx2"/>
        </a:solidFill>
        <a:latin typeface="Times New Roman" pitchFamily="18" charset="0"/>
        <a:ea typeface="ＭＳ Ｐゴシック" charset="-128"/>
        <a:cs typeface="+mn-cs"/>
      </a:defRPr>
    </a:lvl8pPr>
    <a:lvl9pPr marL="3657600" algn="l" defTabSz="914400" rtl="0" eaLnBrk="1" latinLnBrk="0" hangingPunct="1">
      <a:defRPr sz="3200" b="1" kern="1200">
        <a:solidFill>
          <a:schemeClr val="tx2"/>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94625" autoAdjust="0"/>
  </p:normalViewPr>
  <p:slideViewPr>
    <p:cSldViewPr>
      <p:cViewPr varScale="1">
        <p:scale>
          <a:sx n="86" d="100"/>
          <a:sy n="86" d="100"/>
        </p:scale>
        <p:origin x="-137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10" d="100"/>
          <a:sy n="110" d="100"/>
        </p:scale>
        <p:origin x="-2388" y="282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38588" y="204788"/>
            <a:ext cx="218440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ea typeface="+mn-ea"/>
              </a:defRPr>
            </a:lvl1pPr>
          </a:lstStyle>
          <a:p>
            <a:pPr>
              <a:defRPr/>
            </a:pPr>
            <a:r>
              <a:rPr lang="en-US"/>
              <a:t>doc.: IEEE 802.22-yy/xxxxr0</a:t>
            </a:r>
          </a:p>
        </p:txBody>
      </p:sp>
      <p:sp>
        <p:nvSpPr>
          <p:cNvPr id="3075" name="Rectangle 3"/>
          <p:cNvSpPr>
            <a:spLocks noGrp="1" noChangeArrowheads="1"/>
          </p:cNvSpPr>
          <p:nvPr>
            <p:ph type="dt" sz="quarter" idx="1"/>
          </p:nvPr>
        </p:nvSpPr>
        <p:spPr bwMode="auto">
          <a:xfrm>
            <a:off x="682625" y="204788"/>
            <a:ext cx="933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ea typeface="+mn-ea"/>
              </a:defRPr>
            </a:lvl1pPr>
          </a:lstStyle>
          <a:p>
            <a:pPr>
              <a:defRPr/>
            </a:pPr>
            <a:r>
              <a:rPr lang="en-US"/>
              <a:t>Month Year</a:t>
            </a:r>
          </a:p>
        </p:txBody>
      </p:sp>
      <p:sp>
        <p:nvSpPr>
          <p:cNvPr id="3076" name="Rectangle 4"/>
          <p:cNvSpPr>
            <a:spLocks noGrp="1" noChangeArrowheads="1"/>
          </p:cNvSpPr>
          <p:nvPr>
            <p:ph type="ftr" sz="quarter" idx="2"/>
          </p:nvPr>
        </p:nvSpPr>
        <p:spPr bwMode="auto">
          <a:xfrm>
            <a:off x="4565650" y="9620250"/>
            <a:ext cx="16351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36888" y="9620250"/>
            <a:ext cx="5826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mn-ea"/>
              </a:defRPr>
            </a:lvl1pPr>
          </a:lstStyle>
          <a:p>
            <a:pPr>
              <a:defRPr/>
            </a:pPr>
            <a:r>
              <a:rPr lang="en-US"/>
              <a:t>Page </a:t>
            </a:r>
            <a:fld id="{D5B4C28D-B4AC-4E1B-A7BD-4AB547DCC4CE}" type="slidenum">
              <a:rPr lang="en-US"/>
              <a:pPr>
                <a:defRPr/>
              </a:pPr>
              <a:t>‹#›</a:t>
            </a:fld>
            <a:endParaRPr lang="en-US"/>
          </a:p>
        </p:txBody>
      </p:sp>
      <p:sp>
        <p:nvSpPr>
          <p:cNvPr id="3078" name="Line 6"/>
          <p:cNvSpPr>
            <a:spLocks noChangeShapeType="1"/>
          </p:cNvSpPr>
          <p:nvPr/>
        </p:nvSpPr>
        <p:spPr bwMode="auto">
          <a:xfrm>
            <a:off x="681038" y="415925"/>
            <a:ext cx="54435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3079" name="Rectangle 7"/>
          <p:cNvSpPr>
            <a:spLocks noChangeArrowheads="1"/>
          </p:cNvSpPr>
          <p:nvPr/>
        </p:nvSpPr>
        <p:spPr bwMode="auto">
          <a:xfrm>
            <a:off x="681038" y="9620250"/>
            <a:ext cx="696912" cy="195263"/>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3080" name="Line 8"/>
          <p:cNvSpPr>
            <a:spLocks noChangeShapeType="1"/>
          </p:cNvSpPr>
          <p:nvPr/>
        </p:nvSpPr>
        <p:spPr bwMode="auto">
          <a:xfrm>
            <a:off x="681038" y="9607550"/>
            <a:ext cx="55959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extLst>
      <p:ext uri="{BB962C8B-B14F-4D97-AF65-F5344CB8AC3E}">
        <p14:creationId xmlns:p14="http://schemas.microsoft.com/office/powerpoint/2010/main" val="61598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81450" y="120650"/>
            <a:ext cx="218440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ea typeface="+mn-ea"/>
              </a:defRPr>
            </a:lvl1pPr>
          </a:lstStyle>
          <a:p>
            <a:pPr>
              <a:defRPr/>
            </a:pPr>
            <a:r>
              <a:rPr lang="en-US" dirty="0"/>
              <a:t>doc.: IEEE 802.22-yy/xxxxr0</a:t>
            </a:r>
          </a:p>
        </p:txBody>
      </p:sp>
      <p:sp>
        <p:nvSpPr>
          <p:cNvPr id="2051" name="Rectangle 3"/>
          <p:cNvSpPr>
            <a:spLocks noGrp="1" noChangeArrowheads="1"/>
          </p:cNvSpPr>
          <p:nvPr>
            <p:ph type="dt" idx="1"/>
          </p:nvPr>
        </p:nvSpPr>
        <p:spPr bwMode="auto">
          <a:xfrm>
            <a:off x="641350" y="120650"/>
            <a:ext cx="933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ea typeface="+mn-ea"/>
              </a:defRPr>
            </a:lvl1pPr>
          </a:lstStyle>
          <a:p>
            <a:pPr>
              <a:defRPr/>
            </a:pPr>
            <a:r>
              <a:rPr lang="en-US"/>
              <a:t>Month Year</a:t>
            </a:r>
          </a:p>
        </p:txBody>
      </p:sp>
      <p:sp>
        <p:nvSpPr>
          <p:cNvPr id="25604"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8050" y="4721225"/>
            <a:ext cx="4989513" cy="44735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83050" y="9623425"/>
            <a:ext cx="2082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ea typeface="+mn-ea"/>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082925" y="9623425"/>
            <a:ext cx="58261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Page </a:t>
            </a:r>
            <a:fld id="{905C5D93-DC55-4B7C-9F69-DB3A77FD6F0D}" type="slidenum">
              <a:rPr lang="en-US"/>
              <a:pPr>
                <a:defRPr/>
              </a:pPr>
              <a:t>‹#›</a:t>
            </a:fld>
            <a:endParaRPr lang="en-US"/>
          </a:p>
        </p:txBody>
      </p:sp>
      <p:sp>
        <p:nvSpPr>
          <p:cNvPr id="2056" name="Rectangle 8"/>
          <p:cNvSpPr>
            <a:spLocks noChangeArrowheads="1"/>
          </p:cNvSpPr>
          <p:nvPr/>
        </p:nvSpPr>
        <p:spPr bwMode="auto">
          <a:xfrm>
            <a:off x="711200" y="9623425"/>
            <a:ext cx="696913" cy="195263"/>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ea typeface="+mn-ea"/>
              </a:rPr>
              <a:t>Submission</a:t>
            </a:r>
          </a:p>
        </p:txBody>
      </p:sp>
      <p:sp>
        <p:nvSpPr>
          <p:cNvPr id="2057" name="Line 9"/>
          <p:cNvSpPr>
            <a:spLocks noChangeShapeType="1"/>
          </p:cNvSpPr>
          <p:nvPr/>
        </p:nvSpPr>
        <p:spPr bwMode="auto">
          <a:xfrm>
            <a:off x="711200" y="9621838"/>
            <a:ext cx="5383213"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2058" name="Line 10"/>
          <p:cNvSpPr>
            <a:spLocks noChangeShapeType="1"/>
          </p:cNvSpPr>
          <p:nvPr/>
        </p:nvSpPr>
        <p:spPr bwMode="auto">
          <a:xfrm>
            <a:off x="636588" y="317500"/>
            <a:ext cx="55324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extLst>
      <p:ext uri="{BB962C8B-B14F-4D97-AF65-F5344CB8AC3E}">
        <p14:creationId xmlns:p14="http://schemas.microsoft.com/office/powerpoint/2010/main" val="87370897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hdr" sz="quarter"/>
          </p:nvPr>
        </p:nvSpPr>
        <p:spPr>
          <a:xfrm>
            <a:off x="5529263" y="100013"/>
            <a:ext cx="636587" cy="233362"/>
          </a:xfrm>
        </p:spPr>
        <p:txBody>
          <a:bodyPr/>
          <a:lstStyle/>
          <a:p>
            <a:pPr>
              <a:defRPr/>
            </a:pPr>
            <a:r>
              <a:rPr lang="en-US" altLang="ja-JP" smtClean="0"/>
              <a:t>doc.: IEEE 802.22-yy/xxxxr0</a:t>
            </a:r>
          </a:p>
        </p:txBody>
      </p:sp>
      <p:sp>
        <p:nvSpPr>
          <p:cNvPr id="31746" name="Rectangle 3"/>
          <p:cNvSpPr>
            <a:spLocks noGrp="1" noChangeArrowheads="1"/>
          </p:cNvSpPr>
          <p:nvPr>
            <p:ph type="dt" sz="quarter" idx="1"/>
          </p:nvPr>
        </p:nvSpPr>
        <p:spPr>
          <a:xfrm>
            <a:off x="641350" y="100013"/>
            <a:ext cx="820738" cy="233362"/>
          </a:xfrm>
        </p:spPr>
        <p:txBody>
          <a:bodyPr/>
          <a:lstStyle/>
          <a:p>
            <a:pPr>
              <a:defRPr/>
            </a:pPr>
            <a:r>
              <a:rPr lang="en-US" altLang="ja-JP" smtClean="0"/>
              <a:t>Month Year</a:t>
            </a:r>
          </a:p>
        </p:txBody>
      </p:sp>
      <p:sp>
        <p:nvSpPr>
          <p:cNvPr id="31747" name="Rectangle 6"/>
          <p:cNvSpPr>
            <a:spLocks noGrp="1" noChangeArrowheads="1"/>
          </p:cNvSpPr>
          <p:nvPr>
            <p:ph type="ftr" sz="quarter" idx="4"/>
          </p:nvPr>
        </p:nvSpPr>
        <p:spPr>
          <a:xfrm>
            <a:off x="5259388" y="9623425"/>
            <a:ext cx="906462" cy="200025"/>
          </a:xfrm>
        </p:spPr>
        <p:txBody>
          <a:bodyPr/>
          <a:lstStyle/>
          <a:p>
            <a:pPr lvl="4">
              <a:defRPr/>
            </a:pPr>
            <a:r>
              <a:rPr lang="en-US" altLang="ja-JP" smtClean="0"/>
              <a:t>John Doe, Some Company</a:t>
            </a:r>
          </a:p>
        </p:txBody>
      </p:sp>
      <p:sp>
        <p:nvSpPr>
          <p:cNvPr id="31748" name="Rectangle 7"/>
          <p:cNvSpPr>
            <a:spLocks noGrp="1" noChangeArrowheads="1"/>
          </p:cNvSpPr>
          <p:nvPr>
            <p:ph type="sldNum" sz="quarter" idx="5"/>
          </p:nvPr>
        </p:nvSpPr>
        <p:spPr>
          <a:xfrm>
            <a:off x="3157538" y="9623425"/>
            <a:ext cx="508000" cy="200025"/>
          </a:xfrm>
        </p:spPr>
        <p:txBody>
          <a:bodyPr/>
          <a:lstStyle/>
          <a:p>
            <a:pPr>
              <a:defRPr/>
            </a:pPr>
            <a:r>
              <a:rPr lang="en-US" altLang="ja-JP" smtClean="0"/>
              <a:t>Page </a:t>
            </a:r>
            <a:fld id="{E4523FDF-E601-495B-BCC8-F99C0A9546AD}" type="slidenum">
              <a:rPr lang="en-US" altLang="ja-JP" smtClean="0"/>
              <a:pPr>
                <a:defRPr/>
              </a:pPr>
              <a:t>1</a:t>
            </a:fld>
            <a:endParaRPr lang="en-US" altLang="ja-JP" smtClean="0"/>
          </a:p>
        </p:txBody>
      </p:sp>
      <p:sp>
        <p:nvSpPr>
          <p:cNvPr id="31749" name="Rectangle 2"/>
          <p:cNvSpPr>
            <a:spLocks noGrp="1" noRot="1" noChangeAspect="1" noChangeArrowheads="1" noTextEdit="1"/>
          </p:cNvSpPr>
          <p:nvPr>
            <p:ph type="sldImg"/>
          </p:nvPr>
        </p:nvSpPr>
        <p:spPr>
          <a:ln/>
        </p:spPr>
      </p:sp>
      <p:sp>
        <p:nvSpPr>
          <p:cNvPr id="31750" name="Rectangle 3"/>
          <p:cNvSpPr>
            <a:spLocks noGrp="1" noChangeArrowheads="1"/>
          </p:cNvSpPr>
          <p:nvPr>
            <p:ph type="body" idx="1"/>
          </p:nvPr>
        </p:nvSpPr>
        <p:spPr>
          <a:noFill/>
          <a:ln/>
        </p:spPr>
        <p:txBody>
          <a:bodyPr/>
          <a:lstStyle/>
          <a:p>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06473FAC-5E69-4940-83B2-2B02070E3B2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49FEEE77-E82C-4ECF-9898-E646098578F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0929B3CC-3CE7-48A9-98A4-177F6765DA2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700213"/>
            <a:ext cx="9144000" cy="5157787"/>
          </a:xfrm>
          <a:prstGeom prst="rect">
            <a:avLst/>
          </a:prstGeom>
          <a:gradFill rotWithShape="1">
            <a:gsLst>
              <a:gs pos="0">
                <a:schemeClr val="bg1"/>
              </a:gs>
              <a:gs pos="100000">
                <a:schemeClr val="bg1">
                  <a:gamma/>
                  <a:shade val="63529"/>
                  <a:invGamma/>
                </a:schemeClr>
              </a:gs>
            </a:gsLst>
            <a:lin ang="0" scaled="1"/>
          </a:gra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5" name="Rectangle 4"/>
          <p:cNvSpPr>
            <a:spLocks noChangeArrowheads="1"/>
          </p:cNvSpPr>
          <p:nvPr userDrawn="1"/>
        </p:nvSpPr>
        <p:spPr bwMode="auto">
          <a:xfrm flipV="1">
            <a:off x="0" y="6021388"/>
            <a:ext cx="9144000" cy="836612"/>
          </a:xfrm>
          <a:prstGeom prst="rect">
            <a:avLst/>
          </a:prstGeom>
          <a:gradFill rotWithShape="1">
            <a:gsLst>
              <a:gs pos="0">
                <a:srgbClr val="0E3092"/>
              </a:gs>
              <a:gs pos="100000">
                <a:srgbClr val="06143C"/>
              </a:gs>
            </a:gsLst>
            <a:lin ang="0" scaled="1"/>
          </a:gradFill>
          <a:ln>
            <a:noFill/>
          </a:ln>
          <a:effectLst/>
          <a:extLst/>
        </p:spPr>
        <p:txBody>
          <a:bodyPr anchor="ctr">
            <a:spAutoFit/>
          </a:bodyPr>
          <a:lstStyle/>
          <a:p>
            <a:pPr>
              <a:defRPr/>
            </a:pPr>
            <a:endParaRPr kumimoji="1" lang="ja-JP" altLang="en-US" sz="1400">
              <a:solidFill>
                <a:srgbClr val="000000"/>
              </a:solidFill>
              <a:latin typeface="Arial" charset="0"/>
              <a:ea typeface="+mn-ea"/>
            </a:endParaRPr>
          </a:p>
        </p:txBody>
      </p:sp>
      <p:sp>
        <p:nvSpPr>
          <p:cNvPr id="6" name="Rectangle 5"/>
          <p:cNvSpPr>
            <a:spLocks noChangeArrowheads="1"/>
          </p:cNvSpPr>
          <p:nvPr userDrawn="1"/>
        </p:nvSpPr>
        <p:spPr bwMode="auto">
          <a:xfrm rot="10800000" flipH="1" flipV="1">
            <a:off x="0" y="0"/>
            <a:ext cx="9144000" cy="2133600"/>
          </a:xfrm>
          <a:prstGeom prst="rect">
            <a:avLst/>
          </a:prstGeom>
          <a:gradFill rotWithShape="1">
            <a:gsLst>
              <a:gs pos="0">
                <a:srgbClr val="7E9CF2"/>
              </a:gs>
              <a:gs pos="100000">
                <a:srgbClr val="0E3092"/>
              </a:gs>
            </a:gsLst>
            <a:lin ang="0" scaled="1"/>
          </a:gradFill>
          <a:ln>
            <a:noFill/>
          </a:ln>
          <a:effectLst/>
          <a:extLst/>
        </p:spPr>
        <p:txBody>
          <a:bodyPr anchor="ctr">
            <a:spAutoFit/>
          </a:bodyPr>
          <a:lstStyle/>
          <a:p>
            <a:pPr>
              <a:defRPr/>
            </a:pPr>
            <a:endParaRPr kumimoji="1" lang="ja-JP" altLang="en-US" sz="1400">
              <a:solidFill>
                <a:srgbClr val="000000"/>
              </a:solidFill>
              <a:latin typeface="Arial" charset="0"/>
              <a:ea typeface="+mn-ea"/>
            </a:endParaRPr>
          </a:p>
        </p:txBody>
      </p:sp>
      <p:pic>
        <p:nvPicPr>
          <p:cNvPr id="7" name="Picture 60" descr="和ロゴ"/>
          <p:cNvPicPr>
            <a:picLocks noChangeAspect="1" noChangeArrowheads="1"/>
          </p:cNvPicPr>
          <p:nvPr userDrawn="1"/>
        </p:nvPicPr>
        <p:blipFill>
          <a:blip r:embed="rId2"/>
          <a:srcRect/>
          <a:stretch>
            <a:fillRect/>
          </a:stretch>
        </p:blipFill>
        <p:spPr bwMode="auto">
          <a:xfrm>
            <a:off x="7170738" y="361950"/>
            <a:ext cx="1630362" cy="539750"/>
          </a:xfrm>
          <a:prstGeom prst="rect">
            <a:avLst/>
          </a:prstGeom>
          <a:noFill/>
          <a:ln w="9525">
            <a:noFill/>
            <a:miter lim="800000"/>
            <a:headEnd/>
            <a:tailEnd/>
          </a:ln>
        </p:spPr>
      </p:pic>
      <p:sp>
        <p:nvSpPr>
          <p:cNvPr id="8" name="Rectangle 61"/>
          <p:cNvSpPr>
            <a:spLocks noChangeArrowheads="1"/>
          </p:cNvSpPr>
          <p:nvPr userDrawn="1"/>
        </p:nvSpPr>
        <p:spPr bwMode="auto">
          <a:xfrm>
            <a:off x="220663" y="6100763"/>
            <a:ext cx="5503862" cy="577850"/>
          </a:xfrm>
          <a:prstGeom prst="rect">
            <a:avLst/>
          </a:prstGeom>
          <a:noFill/>
          <a:ln>
            <a:noFill/>
          </a:ln>
          <a:extLst/>
        </p:spPr>
        <p:txBody>
          <a:bodyPr wrap="none" lIns="108000" tIns="108000" rIns="108000" bIns="108000"/>
          <a:lstStyle/>
          <a:p>
            <a:pPr eaLnBrk="0" hangingPunct="0">
              <a:defRPr/>
            </a:pPr>
            <a:r>
              <a:rPr kumimoji="1" lang="en-US" altLang="ja-JP" sz="1600">
                <a:solidFill>
                  <a:srgbClr val="FFFFFF"/>
                </a:solidFill>
                <a:latin typeface="Arial" charset="0"/>
                <a:ea typeface="ＭＳ ゴシック" pitchFamily="49" charset="-128"/>
              </a:rPr>
              <a:t>Hitachi Kokusai Electric Inc. </a:t>
            </a:r>
            <a:r>
              <a:rPr kumimoji="1" lang="en-US" altLang="ja-JP" sz="1600">
                <a:solidFill>
                  <a:srgbClr val="FFFFFF"/>
                </a:solidFill>
                <a:latin typeface="Arial" charset="0"/>
                <a:ea typeface="+mn-ea"/>
              </a:rPr>
              <a:t>Proprietary &amp; Confidential</a:t>
            </a:r>
          </a:p>
          <a:p>
            <a:pPr eaLnBrk="0" hangingPunct="0">
              <a:defRPr/>
            </a:pPr>
            <a:r>
              <a:rPr lang="en-US" altLang="ja-JP" sz="1300">
                <a:solidFill>
                  <a:srgbClr val="FFFFFF"/>
                </a:solidFill>
                <a:latin typeface="Arial" charset="0"/>
                <a:ea typeface="+mn-ea"/>
              </a:rPr>
              <a:t>Copyright © Hitachi Kokusai Electric Inc. 2012. All rights reserved.</a:t>
            </a:r>
          </a:p>
        </p:txBody>
      </p:sp>
      <p:sp>
        <p:nvSpPr>
          <p:cNvPr id="9" name="Rectangle 62"/>
          <p:cNvSpPr>
            <a:spLocks noChangeArrowheads="1"/>
          </p:cNvSpPr>
          <p:nvPr userDrawn="1"/>
        </p:nvSpPr>
        <p:spPr bwMode="auto">
          <a:xfrm>
            <a:off x="8382000" y="6381750"/>
            <a:ext cx="512763" cy="320675"/>
          </a:xfrm>
          <a:prstGeom prst="rect">
            <a:avLst/>
          </a:prstGeom>
          <a:noFill/>
          <a:ln>
            <a:noFill/>
          </a:ln>
          <a:effectLst/>
          <a:extLst/>
        </p:spPr>
        <p:txBody>
          <a:bodyPr wrap="none">
            <a:spAutoFit/>
          </a:bodyPr>
          <a:lstStyle/>
          <a:p>
            <a:pPr algn="r">
              <a:defRPr/>
            </a:pPr>
            <a:fld id="{6CA9C5E7-719B-4BE8-91BF-6DEAE4C6378D}" type="slidenum">
              <a:rPr kumimoji="1" lang="en-US" altLang="ja-JP" sz="1500">
                <a:solidFill>
                  <a:srgbClr val="FFFFFF"/>
                </a:solidFill>
                <a:latin typeface="Arial" charset="0"/>
                <a:ea typeface="+mn-ea"/>
              </a:rPr>
              <a:pPr algn="r">
                <a:defRPr/>
              </a:pPr>
              <a:t>‹#›</a:t>
            </a:fld>
            <a:endParaRPr kumimoji="1" lang="en-US" altLang="ja-JP" sz="1500">
              <a:solidFill>
                <a:srgbClr val="FFFFFF"/>
              </a:solidFill>
              <a:latin typeface="Arial" charset="0"/>
              <a:ea typeface="+mn-ea"/>
            </a:endParaRPr>
          </a:p>
        </p:txBody>
      </p:sp>
      <p:pic>
        <p:nvPicPr>
          <p:cNvPr id="10" name="Picture 66" descr="HiKQ_NEGA"/>
          <p:cNvPicPr>
            <a:picLocks noChangeAspect="1" noChangeArrowheads="1"/>
          </p:cNvPicPr>
          <p:nvPr userDrawn="1"/>
        </p:nvPicPr>
        <p:blipFill>
          <a:blip r:embed="rId3"/>
          <a:srcRect/>
          <a:stretch>
            <a:fillRect/>
          </a:stretch>
        </p:blipFill>
        <p:spPr bwMode="auto">
          <a:xfrm>
            <a:off x="323850" y="350838"/>
            <a:ext cx="1687513" cy="611187"/>
          </a:xfrm>
          <a:prstGeom prst="rect">
            <a:avLst/>
          </a:prstGeom>
          <a:noFill/>
          <a:ln w="9525">
            <a:noFill/>
            <a:miter lim="800000"/>
            <a:headEnd/>
            <a:tailEnd/>
          </a:ln>
        </p:spPr>
      </p:pic>
      <p:sp>
        <p:nvSpPr>
          <p:cNvPr id="39999" name="Rectangle 63"/>
          <p:cNvSpPr>
            <a:spLocks noGrp="1" noChangeArrowheads="1"/>
          </p:cNvSpPr>
          <p:nvPr>
            <p:ph type="ctrTitle"/>
          </p:nvPr>
        </p:nvSpPr>
        <p:spPr>
          <a:xfrm>
            <a:off x="820738" y="2349500"/>
            <a:ext cx="7488237" cy="935038"/>
          </a:xfrm>
        </p:spPr>
        <p:txBody>
          <a:bodyPr/>
          <a:lstStyle>
            <a:lvl1pPr algn="ctr">
              <a:defRPr sz="4000"/>
            </a:lvl1pPr>
          </a:lstStyle>
          <a:p>
            <a:pPr lvl="0"/>
            <a:r>
              <a:rPr lang="ja-JP" altLang="en-US" noProof="0" smtClean="0"/>
              <a:t>マスタ タイトルの書式設定</a:t>
            </a:r>
          </a:p>
        </p:txBody>
      </p:sp>
      <p:sp>
        <p:nvSpPr>
          <p:cNvPr id="40000" name="Rectangle 64"/>
          <p:cNvSpPr>
            <a:spLocks noGrp="1" noChangeArrowheads="1"/>
          </p:cNvSpPr>
          <p:nvPr>
            <p:ph type="subTitle" idx="1"/>
          </p:nvPr>
        </p:nvSpPr>
        <p:spPr>
          <a:xfrm>
            <a:off x="1363663" y="3429000"/>
            <a:ext cx="6400800" cy="504825"/>
          </a:xfrm>
        </p:spPr>
        <p:txBody>
          <a:bodyPr/>
          <a:lstStyle>
            <a:lvl1pPr marL="0" indent="0" algn="ctr">
              <a:buFont typeface="Wingdings" pitchFamily="2" charset="2"/>
              <a:buNone/>
              <a:defRPr sz="2400" b="0"/>
            </a:lvl1pPr>
          </a:lstStyle>
          <a:p>
            <a:pPr lvl="0"/>
            <a:r>
              <a:rPr lang="ja-JP" altLang="en-US" noProof="0" smtClean="0"/>
              <a:t>マスタ サブタイトルの書式設定</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23850" y="981075"/>
            <a:ext cx="41719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981075"/>
            <a:ext cx="41719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3" name="タイトル 12"/>
          <p:cNvSpPr>
            <a:spLocks noGrp="1"/>
          </p:cNvSpPr>
          <p:nvPr>
            <p:ph type="title"/>
          </p:nvPr>
        </p:nvSpPr>
        <p:spPr/>
        <p:txBody>
          <a:bodyPr/>
          <a:lstStyle/>
          <a:p>
            <a:r>
              <a:rPr lang="ja-JP" altLang="en-US" dirty="0" smtClean="0"/>
              <a:t>マスター タイトルの書式設定</a:t>
            </a:r>
            <a:endParaRPr lang="ja-JP" altLang="en-US" dirty="0"/>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dirty="0"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Keat-Beng Toh, Hitachi Kokusai Electric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29D5634-4F47-4787-B28D-CBD8D23B71A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96075" y="0"/>
            <a:ext cx="2124075" cy="62372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23850" y="0"/>
            <a:ext cx="6219825" cy="62372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81216856-6BC0-400E-A296-D0988E74BD7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2F03886D-6019-4044-8137-BA1778C5934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lvl1pPr>
              <a:defRPr/>
            </a:lvl1pPr>
          </a:lstStyle>
          <a:p>
            <a:pPr>
              <a:defRPr/>
            </a:pPr>
            <a:r>
              <a:rPr lang="en-US"/>
              <a:t>Month Year</a:t>
            </a:r>
          </a:p>
        </p:txBody>
      </p:sp>
      <p:sp>
        <p:nvSpPr>
          <p:cNvPr id="8" name="Footer Placeholder 7"/>
          <p:cNvSpPr>
            <a:spLocks noGrp="1"/>
          </p:cNvSpPr>
          <p:nvPr>
            <p:ph type="ftr" sz="quarter" idx="11"/>
          </p:nvPr>
        </p:nvSpPr>
        <p:spPr/>
        <p:txBody>
          <a:bodyPr/>
          <a:lstStyle>
            <a:lvl1pPr>
              <a:defRPr/>
            </a:lvl1pPr>
          </a:lstStyle>
          <a:p>
            <a:pPr>
              <a:defRPr/>
            </a:pPr>
            <a:r>
              <a:rPr lang="en-US"/>
              <a:t>John Doe, Some Company</a:t>
            </a:r>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C4C5E699-DAD8-4A5F-9C53-D5B700E914E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lvl1pPr>
              <a:defRPr/>
            </a:lvl1pPr>
          </a:lstStyle>
          <a:p>
            <a:pPr>
              <a:defRPr/>
            </a:pPr>
            <a:r>
              <a:rPr lang="en-US"/>
              <a:t>Month Year</a:t>
            </a:r>
          </a:p>
        </p:txBody>
      </p:sp>
      <p:sp>
        <p:nvSpPr>
          <p:cNvPr id="4" name="Footer Placeholder 3"/>
          <p:cNvSpPr>
            <a:spLocks noGrp="1"/>
          </p:cNvSpPr>
          <p:nvPr>
            <p:ph type="ftr" sz="quarter" idx="11"/>
          </p:nvPr>
        </p:nvSpPr>
        <p:spPr/>
        <p:txBody>
          <a:bodyPr/>
          <a:lstStyle>
            <a:lvl1pPr>
              <a:defRPr/>
            </a:lvl1pPr>
          </a:lstStyle>
          <a:p>
            <a:pPr>
              <a:defRPr/>
            </a:pPr>
            <a:r>
              <a:rPr lang="en-US"/>
              <a:t>John Doe, Some Company</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2F90F9A-E917-4D4C-8E15-D962A7B8369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Month Year</a:t>
            </a:r>
          </a:p>
        </p:txBody>
      </p:sp>
      <p:sp>
        <p:nvSpPr>
          <p:cNvPr id="3" name="Footer Placeholder 2"/>
          <p:cNvSpPr>
            <a:spLocks noGrp="1"/>
          </p:cNvSpPr>
          <p:nvPr>
            <p:ph type="ftr" sz="quarter" idx="11"/>
          </p:nvPr>
        </p:nvSpPr>
        <p:spPr/>
        <p:txBody>
          <a:bodyPr/>
          <a:lstStyle>
            <a:lvl1pPr>
              <a:defRPr/>
            </a:lvl1pPr>
          </a:lstStyle>
          <a:p>
            <a:pPr>
              <a:defRPr/>
            </a:pPr>
            <a:r>
              <a:rPr lang="en-US"/>
              <a:t>John Doe, Some Company</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37F658A1-AA30-4353-844D-5F2EAE0EF8E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B9FEDF1-BE76-4F69-A7E6-E5569CA11F1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83B583C5-9C37-41A9-8BB8-8014449194F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w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ea typeface="+mn-ea"/>
              </a:defRPr>
            </a:lvl1pPr>
          </a:lstStyle>
          <a:p>
            <a:pPr>
              <a:defRPr/>
            </a:pPr>
            <a:r>
              <a:rPr lang="en-US" dirty="0" smtClean="0"/>
              <a:t>March 2014</a:t>
            </a:r>
            <a:endParaRPr lang="en-US" dirty="0"/>
          </a:p>
        </p:txBody>
      </p:sp>
      <p:sp>
        <p:nvSpPr>
          <p:cNvPr id="1029" name="Rectangle 5"/>
          <p:cNvSpPr>
            <a:spLocks noGrp="1" noChangeArrowheads="1"/>
          </p:cNvSpPr>
          <p:nvPr>
            <p:ph type="ftr" sz="quarter" idx="3"/>
          </p:nvPr>
        </p:nvSpPr>
        <p:spPr bwMode="auto">
          <a:xfrm>
            <a:off x="5997575" y="6475413"/>
            <a:ext cx="25463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Keat-Beng Toh, Hitachi Kokusai Electric</a:t>
            </a:r>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mn-ea"/>
              </a:defRPr>
            </a:lvl1pPr>
          </a:lstStyle>
          <a:p>
            <a:pPr>
              <a:defRPr/>
            </a:pPr>
            <a:r>
              <a:rPr lang="en-US"/>
              <a:t>Slide </a:t>
            </a:r>
            <a:fld id="{CC993D4E-BDED-4D29-B1FD-4E9CB5A7448B}" type="slidenum">
              <a:rPr lang="en-US"/>
              <a:pPr>
                <a:defRPr/>
              </a:pPr>
              <a:t>‹#›</a:t>
            </a:fld>
            <a:endParaRPr lang="en-US"/>
          </a:p>
        </p:txBody>
      </p:sp>
      <p:sp>
        <p:nvSpPr>
          <p:cNvPr id="1031" name="Rectangle 7"/>
          <p:cNvSpPr>
            <a:spLocks noChangeArrowheads="1"/>
          </p:cNvSpPr>
          <p:nvPr/>
        </p:nvSpPr>
        <p:spPr bwMode="auto">
          <a:xfrm>
            <a:off x="5149726" y="332601"/>
            <a:ext cx="329577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ea typeface="+mn-ea"/>
              </a:rPr>
              <a:t>doc.: IEEE </a:t>
            </a:r>
            <a:r>
              <a:rPr lang="en-US" sz="1800" dirty="0" smtClean="0">
                <a:solidFill>
                  <a:schemeClr val="tx1"/>
                </a:solidFill>
                <a:ea typeface="+mn-ea"/>
              </a:rPr>
              <a:t>802.22-14/00</a:t>
            </a:r>
            <a:r>
              <a:rPr lang="en-US" altLang="ja-JP" sz="1800" dirty="0" smtClean="0">
                <a:solidFill>
                  <a:schemeClr val="tx1"/>
                </a:solidFill>
                <a:ea typeface="+mn-ea"/>
              </a:rPr>
              <a:t>44</a:t>
            </a:r>
            <a:r>
              <a:rPr lang="en-US" sz="1800" dirty="0" smtClean="0">
                <a:solidFill>
                  <a:schemeClr val="tx1"/>
                </a:solidFill>
                <a:ea typeface="+mn-ea"/>
              </a:rPr>
              <a:t>r0</a:t>
            </a:r>
            <a:endParaRPr lang="en-US" sz="1800" dirty="0">
              <a:solidFill>
                <a:schemeClr val="tx1"/>
              </a:solidFill>
              <a:ea typeface="+mn-ea"/>
            </a:endParaRPr>
          </a:p>
        </p:txBody>
      </p:sp>
      <p:sp>
        <p:nvSpPr>
          <p:cNvPr id="1032" name="Line 8"/>
          <p:cNvSpPr>
            <a:spLocks noChangeShapeType="1"/>
          </p:cNvSpPr>
          <p:nvPr/>
        </p:nvSpPr>
        <p:spPr bwMode="auto">
          <a:xfrm>
            <a:off x="6731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cSld>
  <p:clrMap bg1="lt1" tx1="dk1" bg2="lt2" tx2="dk2" accent1="accent1" accent2="accent2" accent3="accent3" accent4="accent4" accent5="accent5" accent6="accent6" hlink="hlink" folHlink="folHlink"/>
  <p:sldLayoutIdLst>
    <p:sldLayoutId id="2147483683" r:id="rId1"/>
    <p:sldLayoutId id="2147483672"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iming>
    <p:tnLst>
      <p:par>
        <p:cTn id="1" dur="indefinite" restart="never" nodeType="tmRoot"/>
      </p:par>
    </p:tnLst>
  </p:timing>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941" name="Rectangle 29"/>
          <p:cNvSpPr>
            <a:spLocks noChangeArrowheads="1"/>
          </p:cNvSpPr>
          <p:nvPr userDrawn="1"/>
        </p:nvSpPr>
        <p:spPr bwMode="auto">
          <a:xfrm>
            <a:off x="0" y="6429375"/>
            <a:ext cx="9144000" cy="431800"/>
          </a:xfrm>
          <a:prstGeom prst="rect">
            <a:avLst/>
          </a:prstGeom>
          <a:solidFill>
            <a:srgbClr val="DDDDDD"/>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42" name="Text Box 30"/>
          <p:cNvSpPr txBox="1">
            <a:spLocks noChangeArrowheads="1"/>
          </p:cNvSpPr>
          <p:nvPr userDrawn="1"/>
        </p:nvSpPr>
        <p:spPr bwMode="auto">
          <a:xfrm>
            <a:off x="236538" y="6427788"/>
            <a:ext cx="4562475" cy="427037"/>
          </a:xfrm>
          <a:prstGeom prst="rect">
            <a:avLst/>
          </a:prstGeom>
          <a:noFill/>
          <a:ln>
            <a:noFill/>
          </a:ln>
          <a:effectLst/>
          <a:extLst/>
        </p:spPr>
        <p:txBody>
          <a:bodyPr>
            <a:spAutoFit/>
          </a:bodyPr>
          <a:lstStyle/>
          <a:p>
            <a:pPr>
              <a:defRPr/>
            </a:pPr>
            <a:r>
              <a:rPr kumimoji="1" lang="en-US" altLang="ja-JP" sz="1200">
                <a:solidFill>
                  <a:srgbClr val="000000"/>
                </a:solidFill>
                <a:latin typeface="Arial" charset="0"/>
                <a:ea typeface="+mn-ea"/>
              </a:rPr>
              <a:t>Hitachi Kokusai Electric Inc. Proprietary &amp; Confidential</a:t>
            </a:r>
          </a:p>
          <a:p>
            <a:pPr>
              <a:defRPr/>
            </a:pPr>
            <a:r>
              <a:rPr kumimoji="1" lang="en-US" altLang="ja-JP" sz="1000">
                <a:solidFill>
                  <a:srgbClr val="000000"/>
                </a:solidFill>
                <a:latin typeface="Arial" charset="0"/>
                <a:ea typeface="+mn-ea"/>
              </a:rPr>
              <a:t>Copyright © Hitachi Kokusai Electric Inc. 2012. All rights reserved.</a:t>
            </a:r>
          </a:p>
        </p:txBody>
      </p:sp>
      <p:sp>
        <p:nvSpPr>
          <p:cNvPr id="38943" name="Rectangle 31"/>
          <p:cNvSpPr>
            <a:spLocks noChangeArrowheads="1"/>
          </p:cNvSpPr>
          <p:nvPr userDrawn="1"/>
        </p:nvSpPr>
        <p:spPr bwMode="auto">
          <a:xfrm>
            <a:off x="8382000" y="6492875"/>
            <a:ext cx="512763" cy="320675"/>
          </a:xfrm>
          <a:prstGeom prst="rect">
            <a:avLst/>
          </a:prstGeom>
          <a:noFill/>
          <a:ln>
            <a:noFill/>
          </a:ln>
          <a:effectLst/>
          <a:extLst/>
        </p:spPr>
        <p:txBody>
          <a:bodyPr wrap="none">
            <a:spAutoFit/>
          </a:bodyPr>
          <a:lstStyle/>
          <a:p>
            <a:pPr algn="r">
              <a:defRPr/>
            </a:pPr>
            <a:fld id="{502A50FC-C819-440C-A5C5-C337B452BD6A}" type="slidenum">
              <a:rPr kumimoji="1" lang="en-US" altLang="ja-JP" sz="1500">
                <a:solidFill>
                  <a:srgbClr val="000000"/>
                </a:solidFill>
                <a:latin typeface="Arial" charset="0"/>
                <a:ea typeface="+mn-ea"/>
              </a:rPr>
              <a:pPr algn="r">
                <a:defRPr/>
              </a:pPr>
              <a:t>‹#›</a:t>
            </a:fld>
            <a:endParaRPr kumimoji="1" lang="en-US" altLang="ja-JP" sz="1500">
              <a:solidFill>
                <a:srgbClr val="000000"/>
              </a:solidFill>
              <a:latin typeface="Arial" charset="0"/>
              <a:ea typeface="+mn-ea"/>
            </a:endParaRPr>
          </a:p>
        </p:txBody>
      </p:sp>
      <p:sp>
        <p:nvSpPr>
          <p:cNvPr id="38915" name="Rectangle 3"/>
          <p:cNvSpPr>
            <a:spLocks noChangeArrowheads="1"/>
          </p:cNvSpPr>
          <p:nvPr userDrawn="1"/>
        </p:nvSpPr>
        <p:spPr bwMode="auto">
          <a:xfrm>
            <a:off x="0" y="17463"/>
            <a:ext cx="9144000" cy="765175"/>
          </a:xfrm>
          <a:prstGeom prst="rect">
            <a:avLst/>
          </a:prstGeom>
          <a:solidFill>
            <a:schemeClr val="bg2"/>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17" name="Rectangle 5"/>
          <p:cNvSpPr>
            <a:spLocks noChangeArrowheads="1"/>
          </p:cNvSpPr>
          <p:nvPr userDrawn="1"/>
        </p:nvSpPr>
        <p:spPr bwMode="auto">
          <a:xfrm>
            <a:off x="0" y="0"/>
            <a:ext cx="9144000" cy="765175"/>
          </a:xfrm>
          <a:prstGeom prst="rect">
            <a:avLst/>
          </a:prstGeom>
          <a:solidFill>
            <a:srgbClr val="DDDDDD"/>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23" name="Rectangle 11"/>
          <p:cNvSpPr>
            <a:spLocks noChangeArrowheads="1"/>
          </p:cNvSpPr>
          <p:nvPr userDrawn="1"/>
        </p:nvSpPr>
        <p:spPr bwMode="auto">
          <a:xfrm>
            <a:off x="347663" y="981075"/>
            <a:ext cx="8424862" cy="5400675"/>
          </a:xfrm>
          <a:prstGeom prst="rect">
            <a:avLst/>
          </a:prstGeom>
          <a:no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31" name="Rectangle 19"/>
          <p:cNvSpPr>
            <a:spLocks noChangeArrowheads="1"/>
          </p:cNvSpPr>
          <p:nvPr userDrawn="1"/>
        </p:nvSpPr>
        <p:spPr bwMode="auto">
          <a:xfrm>
            <a:off x="7380288" y="0"/>
            <a:ext cx="1763712" cy="765175"/>
          </a:xfrm>
          <a:prstGeom prst="rect">
            <a:avLst/>
          </a:prstGeom>
          <a:solidFill>
            <a:srgbClr val="0E3092"/>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pic>
        <p:nvPicPr>
          <p:cNvPr id="13321" name="Picture 20" descr="HiKQ_nega_090713"/>
          <p:cNvPicPr>
            <a:picLocks noChangeAspect="1" noChangeArrowheads="1"/>
          </p:cNvPicPr>
          <p:nvPr userDrawn="1"/>
        </p:nvPicPr>
        <p:blipFill>
          <a:blip r:embed="rId13"/>
          <a:srcRect/>
          <a:stretch>
            <a:fillRect/>
          </a:stretch>
        </p:blipFill>
        <p:spPr bwMode="auto">
          <a:xfrm>
            <a:off x="7518400" y="115888"/>
            <a:ext cx="1511300" cy="544512"/>
          </a:xfrm>
          <a:prstGeom prst="rect">
            <a:avLst/>
          </a:prstGeom>
          <a:noFill/>
          <a:ln w="9525">
            <a:noFill/>
            <a:miter lim="800000"/>
            <a:headEnd/>
            <a:tailEnd/>
          </a:ln>
        </p:spPr>
      </p:pic>
      <p:sp>
        <p:nvSpPr>
          <p:cNvPr id="66572" name="Rectangle 12"/>
          <p:cNvSpPr>
            <a:spLocks noChangeArrowheads="1"/>
          </p:cNvSpPr>
          <p:nvPr userDrawn="1"/>
        </p:nvSpPr>
        <p:spPr bwMode="auto">
          <a:xfrm>
            <a:off x="7380288" y="0"/>
            <a:ext cx="1763712" cy="765175"/>
          </a:xfrm>
          <a:prstGeom prst="rect">
            <a:avLst/>
          </a:prstGeom>
          <a:solidFill>
            <a:srgbClr val="0E3092"/>
          </a:solidFill>
          <a:ln w="9525">
            <a:noFill/>
            <a:miter lim="800000"/>
            <a:headEnd/>
            <a:tailEnd/>
          </a:ln>
          <a:effectLst/>
        </p:spPr>
        <p:txBody>
          <a:bodyPr wrap="none" anchor="ctr"/>
          <a:lstStyle/>
          <a:p>
            <a:pPr eaLnBrk="0" hangingPunct="0">
              <a:defRPr/>
            </a:pPr>
            <a:endParaRPr lang="ja-JP" altLang="en-US" sz="1800" b="0">
              <a:solidFill>
                <a:srgbClr val="000000"/>
              </a:solidFill>
              <a:latin typeface="Arial" charset="0"/>
              <a:ea typeface="+mn-ea"/>
            </a:endParaRPr>
          </a:p>
        </p:txBody>
      </p:sp>
      <p:sp>
        <p:nvSpPr>
          <p:cNvPr id="13323" name="Rectangle 32"/>
          <p:cNvSpPr>
            <a:spLocks noGrp="1" noChangeArrowheads="1"/>
          </p:cNvSpPr>
          <p:nvPr>
            <p:ph type="body" idx="1"/>
          </p:nvPr>
        </p:nvSpPr>
        <p:spPr bwMode="auto">
          <a:xfrm>
            <a:off x="323850" y="981075"/>
            <a:ext cx="8496300" cy="5256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第３レベル</a:t>
            </a:r>
          </a:p>
        </p:txBody>
      </p:sp>
      <p:sp>
        <p:nvSpPr>
          <p:cNvPr id="13324" name="Rectangle 33"/>
          <p:cNvSpPr>
            <a:spLocks noGrp="1" noChangeArrowheads="1"/>
          </p:cNvSpPr>
          <p:nvPr>
            <p:ph type="title"/>
          </p:nvPr>
        </p:nvSpPr>
        <p:spPr bwMode="auto">
          <a:xfrm>
            <a:off x="323850" y="0"/>
            <a:ext cx="7056438" cy="765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3325" name="Picture 36" descr="HiKQ_NEGA"/>
          <p:cNvPicPr>
            <a:picLocks noChangeAspect="1" noChangeArrowheads="1"/>
          </p:cNvPicPr>
          <p:nvPr userDrawn="1"/>
        </p:nvPicPr>
        <p:blipFill>
          <a:blip r:embed="rId14"/>
          <a:srcRect/>
          <a:stretch>
            <a:fillRect/>
          </a:stretch>
        </p:blipFill>
        <p:spPr bwMode="auto">
          <a:xfrm>
            <a:off x="7640638" y="157163"/>
            <a:ext cx="1292225" cy="468312"/>
          </a:xfrm>
          <a:prstGeom prst="rect">
            <a:avLst/>
          </a:prstGeom>
          <a:noFill/>
          <a:ln w="9525">
            <a:noFill/>
            <a:miter lim="800000"/>
            <a:headEnd/>
            <a:tailEnd/>
          </a:ln>
        </p:spPr>
      </p:pic>
      <p:pic>
        <p:nvPicPr>
          <p:cNvPr id="13326" name="Picture 37" descr="red_confidential"/>
          <p:cNvPicPr>
            <a:picLocks noChangeAspect="1" noChangeArrowheads="1"/>
          </p:cNvPicPr>
          <p:nvPr userDrawn="1"/>
        </p:nvPicPr>
        <p:blipFill>
          <a:blip r:embed="rId15"/>
          <a:srcRect/>
          <a:stretch>
            <a:fillRect/>
          </a:stretch>
        </p:blipFill>
        <p:spPr bwMode="auto">
          <a:xfrm>
            <a:off x="7805738" y="763588"/>
            <a:ext cx="1338262" cy="250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0" fontAlgn="base" hangingPunct="0">
        <a:spcBef>
          <a:spcPct val="0"/>
        </a:spcBef>
        <a:spcAft>
          <a:spcPct val="0"/>
        </a:spcAft>
        <a:defRPr kumimoji="1" sz="3000">
          <a:solidFill>
            <a:schemeClr val="tx2"/>
          </a:solidFill>
          <a:latin typeface="+mj-lt"/>
          <a:ea typeface="+mj-ea"/>
          <a:cs typeface="+mj-cs"/>
        </a:defRPr>
      </a:lvl1pPr>
      <a:lvl2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9pPr>
    </p:titleStyle>
    <p:bodyStyle>
      <a:lvl1pPr marL="180975" indent="-180975" algn="l" rtl="0" eaLnBrk="0" fontAlgn="base" hangingPunct="0">
        <a:spcBef>
          <a:spcPct val="20000"/>
        </a:spcBef>
        <a:spcAft>
          <a:spcPct val="0"/>
        </a:spcAft>
        <a:buFont typeface="Wingdings" pitchFamily="2" charset="2"/>
        <a:buChar char=""/>
        <a:defRPr kumimoji="1" sz="2200" b="1">
          <a:solidFill>
            <a:schemeClr val="tx1"/>
          </a:solidFill>
          <a:latin typeface="+mn-lt"/>
          <a:ea typeface="+mn-ea"/>
          <a:cs typeface="+mn-cs"/>
        </a:defRPr>
      </a:lvl1pPr>
      <a:lvl2pPr marL="542925" indent="-182563" algn="l" rtl="0" eaLnBrk="0" fontAlgn="base" hangingPunct="0">
        <a:spcBef>
          <a:spcPct val="20000"/>
        </a:spcBef>
        <a:spcAft>
          <a:spcPct val="0"/>
        </a:spcAft>
        <a:buFont typeface="Wingdings" pitchFamily="2" charset="2"/>
        <a:buChar char="ü"/>
        <a:defRPr kumimoji="1" b="1">
          <a:solidFill>
            <a:schemeClr val="tx1"/>
          </a:solidFill>
          <a:latin typeface="+mn-lt"/>
          <a:ea typeface="+mn-ea"/>
        </a:defRPr>
      </a:lvl2pPr>
      <a:lvl3pPr marL="895350" indent="-173038" algn="l" rtl="0" eaLnBrk="0" fontAlgn="base" hangingPunct="0">
        <a:spcBef>
          <a:spcPct val="20000"/>
        </a:spcBef>
        <a:spcAft>
          <a:spcPct val="0"/>
        </a:spcAft>
        <a:buFont typeface="Wingdings" pitchFamily="2" charset="2"/>
        <a:buChar char="ü"/>
        <a:defRPr kumimoji="1">
          <a:solidFill>
            <a:schemeClr val="tx1"/>
          </a:solidFill>
          <a:latin typeface="HGPｺﾞｼｯｸE" pitchFamily="50" charset="-128"/>
          <a:ea typeface="+mn-ea"/>
        </a:defRPr>
      </a:lvl3pPr>
      <a:lvl4pPr marL="1662113" indent="-228600" algn="l" rtl="0" eaLnBrk="0" fontAlgn="base" hangingPunct="0">
        <a:spcBef>
          <a:spcPct val="20000"/>
        </a:spcBef>
        <a:spcAft>
          <a:spcPct val="0"/>
        </a:spcAft>
        <a:buChar char="–"/>
        <a:defRPr kumimoji="1" sz="2000">
          <a:solidFill>
            <a:schemeClr val="tx1"/>
          </a:solidFill>
          <a:latin typeface="HGPｺﾞｼｯｸE" pitchFamily="50" charset="-128"/>
          <a:ea typeface="+mn-ea"/>
        </a:defRPr>
      </a:lvl4pPr>
      <a:lvl5pPr marL="2070100" indent="-228600" algn="l" rtl="0" eaLnBrk="0" fontAlgn="base" hangingPunct="0">
        <a:spcBef>
          <a:spcPct val="20000"/>
        </a:spcBef>
        <a:spcAft>
          <a:spcPct val="0"/>
        </a:spcAft>
        <a:buChar char="»"/>
        <a:defRPr kumimoji="1" sz="2000">
          <a:solidFill>
            <a:schemeClr val="tx1"/>
          </a:solidFill>
          <a:latin typeface="HGPｺﾞｼｯｸE" pitchFamily="50" charset="-128"/>
          <a:ea typeface="+mn-ea"/>
        </a:defRPr>
      </a:lvl5pPr>
      <a:lvl6pPr marL="2527300" indent="-228600" algn="l" rtl="0" fontAlgn="base">
        <a:spcBef>
          <a:spcPct val="20000"/>
        </a:spcBef>
        <a:spcAft>
          <a:spcPct val="0"/>
        </a:spcAft>
        <a:buChar char="»"/>
        <a:defRPr kumimoji="1" sz="2000">
          <a:solidFill>
            <a:schemeClr val="tx1"/>
          </a:solidFill>
          <a:latin typeface="HGPｺﾞｼｯｸE" pitchFamily="50" charset="-128"/>
          <a:ea typeface="+mn-ea"/>
        </a:defRPr>
      </a:lvl6pPr>
      <a:lvl7pPr marL="2984500" indent="-228600" algn="l" rtl="0" fontAlgn="base">
        <a:spcBef>
          <a:spcPct val="20000"/>
        </a:spcBef>
        <a:spcAft>
          <a:spcPct val="0"/>
        </a:spcAft>
        <a:buChar char="»"/>
        <a:defRPr kumimoji="1" sz="2000">
          <a:solidFill>
            <a:schemeClr val="tx1"/>
          </a:solidFill>
          <a:latin typeface="HGPｺﾞｼｯｸE" pitchFamily="50" charset="-128"/>
          <a:ea typeface="+mn-ea"/>
        </a:defRPr>
      </a:lvl7pPr>
      <a:lvl8pPr marL="3441700" indent="-228600" algn="l" rtl="0" fontAlgn="base">
        <a:spcBef>
          <a:spcPct val="20000"/>
        </a:spcBef>
        <a:spcAft>
          <a:spcPct val="0"/>
        </a:spcAft>
        <a:buChar char="»"/>
        <a:defRPr kumimoji="1" sz="2000">
          <a:solidFill>
            <a:schemeClr val="tx1"/>
          </a:solidFill>
          <a:latin typeface="HGPｺﾞｼｯｸE" pitchFamily="50" charset="-128"/>
          <a:ea typeface="+mn-ea"/>
        </a:defRPr>
      </a:lvl8pPr>
      <a:lvl9pPr marL="3898900" indent="-228600" algn="l" rtl="0" fontAlgn="base">
        <a:spcBef>
          <a:spcPct val="20000"/>
        </a:spcBef>
        <a:spcAft>
          <a:spcPct val="0"/>
        </a:spcAft>
        <a:buChar char="»"/>
        <a:defRPr kumimoji="1" sz="2000">
          <a:solidFill>
            <a:schemeClr val="tx1"/>
          </a:solidFill>
          <a:latin typeface="HGPｺﾞｼｯｸE" pitchFamily="50" charset="-128"/>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Microsoft_Word_97_-_2003_Document1.doc"/><Relationship Id="rId3" Type="http://schemas.openxmlformats.org/officeDocument/2006/relationships/notesSlide" Target="../notesSlides/notesSlide1.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 Id="rId9" Type="http://schemas.openxmlformats.org/officeDocument/2006/relationships/image" Target="../media/image6.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7" name="Date Placeholder 3"/>
          <p:cNvSpPr>
            <a:spLocks noGrp="1"/>
          </p:cNvSpPr>
          <p:nvPr>
            <p:ph type="dt" sz="quarter" idx="10"/>
          </p:nvPr>
        </p:nvSpPr>
        <p:spPr>
          <a:xfrm>
            <a:off x="696913" y="332601"/>
            <a:ext cx="1182055" cy="276999"/>
          </a:xfrm>
          <a:noFill/>
        </p:spPr>
        <p:txBody>
          <a:bodyPr/>
          <a:lstStyle/>
          <a:p>
            <a:pPr>
              <a:defRPr/>
            </a:pPr>
            <a:r>
              <a:rPr lang="en-US" altLang="ja-JP" dirty="0" smtClean="0"/>
              <a:t>March 2014</a:t>
            </a:r>
            <a:endParaRPr lang="en-US" altLang="ja-JP" dirty="0"/>
          </a:p>
        </p:txBody>
      </p:sp>
      <p:sp>
        <p:nvSpPr>
          <p:cNvPr id="30808" name="Footer Placeholder 4"/>
          <p:cNvSpPr>
            <a:spLocks noGrp="1"/>
          </p:cNvSpPr>
          <p:nvPr>
            <p:ph type="ftr" sz="quarter" idx="11"/>
          </p:nvPr>
        </p:nvSpPr>
        <p:spPr>
          <a:xfrm>
            <a:off x="5964238" y="6475413"/>
            <a:ext cx="2579687" cy="184150"/>
          </a:xfrm>
          <a:noFill/>
        </p:spPr>
        <p:txBody>
          <a:bodyPr/>
          <a:lstStyle/>
          <a:p>
            <a:r>
              <a:rPr lang="en-US" altLang="ja-JP" smtClean="0">
                <a:ea typeface="ＭＳ Ｐゴシック" charset="-128"/>
              </a:rPr>
              <a:t>Keat-Beng Toh, Hitachi Kokusai Electric</a:t>
            </a:r>
          </a:p>
        </p:txBody>
      </p:sp>
      <p:sp>
        <p:nvSpPr>
          <p:cNvPr id="30809" name="Slide Number Placeholder 5"/>
          <p:cNvSpPr>
            <a:spLocks noGrp="1"/>
          </p:cNvSpPr>
          <p:nvPr>
            <p:ph type="sldNum" sz="quarter" idx="12"/>
          </p:nvPr>
        </p:nvSpPr>
        <p:spPr>
          <a:xfrm>
            <a:off x="4344988" y="6475413"/>
            <a:ext cx="530225" cy="182562"/>
          </a:xfrm>
          <a:noFill/>
        </p:spPr>
        <p:txBody>
          <a:bodyPr/>
          <a:lstStyle/>
          <a:p>
            <a:r>
              <a:rPr lang="en-US" altLang="ja-JP" smtClean="0">
                <a:ea typeface="ＭＳ Ｐゴシック" charset="-128"/>
              </a:rPr>
              <a:t>Slide </a:t>
            </a:r>
            <a:fld id="{2043ACC0-8962-4A72-A091-C1C3C620BC7C}" type="slidenum">
              <a:rPr lang="en-US" altLang="ja-JP" smtClean="0">
                <a:ea typeface="ＭＳ Ｐゴシック" charset="-128"/>
              </a:rPr>
              <a:pPr/>
              <a:t>1</a:t>
            </a:fld>
            <a:endParaRPr lang="en-US" altLang="ja-JP" smtClean="0">
              <a:ea typeface="ＭＳ Ｐゴシック" charset="-128"/>
            </a:endParaRPr>
          </a:p>
        </p:txBody>
      </p:sp>
      <p:sp>
        <p:nvSpPr>
          <p:cNvPr id="30810" name="Rectangle 2"/>
          <p:cNvSpPr>
            <a:spLocks noGrp="1" noChangeArrowheads="1"/>
          </p:cNvSpPr>
          <p:nvPr>
            <p:ph type="title"/>
          </p:nvPr>
        </p:nvSpPr>
        <p:spPr>
          <a:xfrm>
            <a:off x="0" y="901473"/>
            <a:ext cx="9144000" cy="609600"/>
          </a:xfrm>
        </p:spPr>
        <p:txBody>
          <a:bodyPr/>
          <a:lstStyle/>
          <a:p>
            <a:pPr eaLnBrk="1" hangingPunct="1"/>
            <a:r>
              <a:rPr lang="en-US" altLang="ja-JP" dirty="0" smtClean="0">
                <a:ea typeface="ＭＳ Ｐゴシック" charset="-128"/>
              </a:rPr>
              <a:t>[Comment Resolution </a:t>
            </a:r>
            <a:r>
              <a:rPr lang="en-US" altLang="ja-JP" dirty="0">
                <a:ea typeface="ＭＳ Ｐゴシック" charset="-128"/>
              </a:rPr>
              <a:t>r</a:t>
            </a:r>
            <a:r>
              <a:rPr lang="en-US" altLang="ja-JP" dirty="0" smtClean="0">
                <a:ea typeface="ＭＳ Ｐゴシック" charset="-128"/>
              </a:rPr>
              <a:t>elated to Multi-channel operation (CID 119,121,122,123) ]</a:t>
            </a:r>
          </a:p>
        </p:txBody>
      </p:sp>
      <p:sp>
        <p:nvSpPr>
          <p:cNvPr id="30811" name="Rectangle 6"/>
          <p:cNvSpPr>
            <a:spLocks noGrp="1" noChangeArrowheads="1"/>
          </p:cNvSpPr>
          <p:nvPr>
            <p:ph type="body" idx="1"/>
          </p:nvPr>
        </p:nvSpPr>
        <p:spPr>
          <a:xfrm>
            <a:off x="685800" y="1643277"/>
            <a:ext cx="7772400" cy="381000"/>
          </a:xfrm>
        </p:spPr>
        <p:txBody>
          <a:bodyPr/>
          <a:lstStyle/>
          <a:p>
            <a:pPr algn="ctr" eaLnBrk="1" hangingPunct="1">
              <a:buFontTx/>
              <a:buNone/>
            </a:pPr>
            <a:r>
              <a:rPr lang="en-US" altLang="ja-JP" sz="2000" dirty="0" smtClean="0">
                <a:ea typeface="ＭＳ Ｐゴシック" charset="-128"/>
              </a:rPr>
              <a:t>IEEE P802.22b Wireless RANs          Date:</a:t>
            </a:r>
            <a:r>
              <a:rPr lang="en-US" altLang="ja-JP" sz="2000" b="0" dirty="0" smtClean="0">
                <a:ea typeface="ＭＳ Ｐゴシック" charset="-128"/>
              </a:rPr>
              <a:t> 2014-3-18</a:t>
            </a:r>
          </a:p>
        </p:txBody>
      </p:sp>
      <p:sp>
        <p:nvSpPr>
          <p:cNvPr id="30812" name="Rectangle 12"/>
          <p:cNvSpPr>
            <a:spLocks noChangeArrowheads="1"/>
          </p:cNvSpPr>
          <p:nvPr/>
        </p:nvSpPr>
        <p:spPr bwMode="auto">
          <a:xfrm>
            <a:off x="610519" y="1866291"/>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dirty="0">
                <a:solidFill>
                  <a:schemeClr val="tx1"/>
                </a:solidFill>
              </a:rPr>
              <a:t>Authors:</a:t>
            </a:r>
            <a:endParaRPr lang="en-US" altLang="ja-JP" sz="2000" b="0" dirty="0">
              <a:solidFill>
                <a:schemeClr val="tx1"/>
              </a:solidFill>
            </a:endParaRPr>
          </a:p>
        </p:txBody>
      </p:sp>
      <p:sp>
        <p:nvSpPr>
          <p:cNvPr id="30813" name="Text Box 13"/>
          <p:cNvSpPr txBox="1">
            <a:spLocks noChangeArrowheads="1"/>
          </p:cNvSpPr>
          <p:nvPr/>
        </p:nvSpPr>
        <p:spPr bwMode="auto">
          <a:xfrm>
            <a:off x="609600" y="4661055"/>
            <a:ext cx="8001000" cy="2001838"/>
          </a:xfrm>
          <a:prstGeom prst="rect">
            <a:avLst/>
          </a:prstGeom>
          <a:noFill/>
          <a:ln w="9525" algn="ctr">
            <a:noFill/>
            <a:miter lim="800000"/>
            <a:headEnd/>
            <a:tailEnd/>
          </a:ln>
        </p:spPr>
        <p:txBody>
          <a:bodyPr lIns="92075" tIns="46038" rIns="92075" bIns="46038">
            <a:spAutoFit/>
          </a:bodyPr>
          <a:lstStyle/>
          <a:p>
            <a:pPr eaLnBrk="0" hangingPunct="0"/>
            <a:r>
              <a:rPr lang="en-US" altLang="ja-JP" sz="900" dirty="0">
                <a:solidFill>
                  <a:schemeClr val="tx1"/>
                </a:solidFill>
              </a:rPr>
              <a:t>Notice:</a:t>
            </a:r>
            <a:r>
              <a:rPr lang="en-US" altLang="ja-JP" sz="900" b="0" dirty="0">
                <a:solidFill>
                  <a:schemeClr val="tx1"/>
                </a:solidFill>
              </a:rPr>
              <a:t> </a:t>
            </a:r>
            <a:r>
              <a:rPr lang="en-US" altLang="ja-JP" sz="800" b="0" dirty="0">
                <a:solidFill>
                  <a:schemeClr val="tx1"/>
                </a:solidFill>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ja-JP" sz="900" dirty="0">
              <a:solidFill>
                <a:schemeClr val="tx1"/>
              </a:solidFill>
            </a:endParaRPr>
          </a:p>
          <a:p>
            <a:pPr eaLnBrk="0" hangingPunct="0"/>
            <a:r>
              <a:rPr lang="en-US" altLang="ja-JP" sz="900" dirty="0">
                <a:solidFill>
                  <a:schemeClr val="tx1"/>
                </a:solidFill>
              </a:rPr>
              <a:t>Release:</a:t>
            </a:r>
            <a:r>
              <a:rPr lang="en-US" altLang="ja-JP" sz="900" b="0" dirty="0">
                <a:solidFill>
                  <a:schemeClr val="tx1"/>
                </a:solidFill>
              </a:rPr>
              <a:t> </a:t>
            </a:r>
            <a:r>
              <a:rPr lang="en-US" altLang="ja-JP" sz="800" b="0" dirty="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eaLnBrk="0" hangingPunct="0"/>
            <a:endParaRPr lang="en-US" altLang="ja-JP" sz="900" dirty="0">
              <a:solidFill>
                <a:schemeClr val="tx1"/>
              </a:solidFill>
            </a:endParaRPr>
          </a:p>
          <a:p>
            <a:pPr eaLnBrk="0" hangingPunct="0"/>
            <a:r>
              <a:rPr lang="en-US" altLang="ja-JP" sz="900" dirty="0">
                <a:solidFill>
                  <a:schemeClr val="tx1"/>
                </a:solidFill>
              </a:rPr>
              <a:t>Patent Policy and Procedures:</a:t>
            </a:r>
            <a:r>
              <a:rPr lang="en-US" altLang="ja-JP" sz="900" b="0" dirty="0">
                <a:solidFill>
                  <a:schemeClr val="tx1"/>
                </a:solidFill>
              </a:rPr>
              <a:t> </a:t>
            </a:r>
            <a:r>
              <a:rPr lang="en-US" altLang="ja-JP" sz="800" b="0" dirty="0">
                <a:solidFill>
                  <a:schemeClr val="tx1"/>
                </a:solidFill>
              </a:rPr>
              <a:t>The contributor is familiar with the IEEE 802 Patent Policy and Procedures </a:t>
            </a:r>
            <a:r>
              <a:rPr lang="en-US" altLang="ja-JP" sz="800" dirty="0">
                <a:solidFill>
                  <a:schemeClr val="tx1"/>
                </a:solidFill>
                <a:hlinkClick r:id="rId4"/>
              </a:rPr>
              <a:t>http://standards.ieee.org/guides/bylaws/sb-bylaws.pdf</a:t>
            </a:r>
            <a:r>
              <a:rPr lang="en-US" altLang="ja-JP" sz="800" b="0" dirty="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eaLnBrk="0" hangingPunct="0"/>
            <a:r>
              <a:rPr lang="en-US" altLang="ja-JP" sz="800" dirty="0" err="1">
                <a:solidFill>
                  <a:schemeClr val="tx1"/>
                </a:solidFill>
              </a:rPr>
              <a:t>Apurva</a:t>
            </a:r>
            <a:r>
              <a:rPr lang="en-US" altLang="ja-JP" sz="800" dirty="0">
                <a:solidFill>
                  <a:schemeClr val="tx1"/>
                </a:solidFill>
              </a:rPr>
              <a:t> </a:t>
            </a:r>
            <a:r>
              <a:rPr lang="en-US" altLang="ja-JP" sz="800" dirty="0" err="1">
                <a:solidFill>
                  <a:schemeClr val="tx1"/>
                </a:solidFill>
              </a:rPr>
              <a:t>Mody</a:t>
            </a:r>
            <a:r>
              <a:rPr lang="en-US" altLang="ja-JP" sz="800" dirty="0">
                <a:solidFill>
                  <a:schemeClr val="tx1"/>
                </a:solidFill>
              </a:rPr>
              <a:t> &lt;</a:t>
            </a:r>
            <a:r>
              <a:rPr lang="en-US" altLang="ja-JP" sz="800" dirty="0">
                <a:solidFill>
                  <a:schemeClr val="tx1"/>
                </a:solidFill>
                <a:hlinkClick r:id="rId5"/>
              </a:rPr>
              <a:t>apurva.mody@ieee.org</a:t>
            </a:r>
            <a:r>
              <a:rPr lang="en-US" altLang="ja-JP" sz="800" dirty="0">
                <a:solidFill>
                  <a:schemeClr val="tx1"/>
                </a:solidFill>
              </a:rPr>
              <a:t>&gt; </a:t>
            </a:r>
            <a:r>
              <a:rPr lang="en-US" altLang="ja-JP" sz="800" b="0" dirty="0">
                <a:solidFill>
                  <a:schemeClr val="tx1"/>
                </a:solidFill>
              </a:rPr>
              <a:t>as early as possible, in written or electronic form, if patented technology (or technology under patent application) might be incorporated into a draft standard being developed within the IEEE 802.22 Working Group. </a:t>
            </a:r>
            <a:r>
              <a:rPr lang="en-US" altLang="ja-JP" sz="800" dirty="0">
                <a:solidFill>
                  <a:srgbClr val="003399"/>
                </a:solidFill>
              </a:rPr>
              <a:t>If you have questions, contact the IEEE Patent Committee Administrator at </a:t>
            </a:r>
            <a:r>
              <a:rPr lang="en-US" altLang="ja-JP" sz="800" dirty="0">
                <a:solidFill>
                  <a:srgbClr val="003399"/>
                </a:solidFill>
                <a:hlinkClick r:id="rId6"/>
              </a:rPr>
              <a:t>patcom@iee.org</a:t>
            </a:r>
            <a:r>
              <a:rPr lang="en-US" altLang="ja-JP" sz="800" dirty="0">
                <a:solidFill>
                  <a:srgbClr val="003399"/>
                </a:solidFill>
              </a:rPr>
              <a:t>.</a:t>
            </a:r>
            <a:endParaRPr lang="en-US" altLang="ja-JP" sz="800" dirty="0">
              <a:solidFill>
                <a:schemeClr val="tx1"/>
              </a:solidFill>
            </a:endParaRPr>
          </a:p>
          <a:p>
            <a:pPr eaLnBrk="0" hangingPunct="0">
              <a:spcBef>
                <a:spcPct val="50000"/>
              </a:spcBef>
            </a:pPr>
            <a:endParaRPr lang="en-US" altLang="ja-JP" sz="1000" dirty="0"/>
          </a:p>
        </p:txBody>
      </p:sp>
      <p:graphicFrame>
        <p:nvGraphicFramePr>
          <p:cNvPr id="30806" name="Object 86"/>
          <p:cNvGraphicFramePr>
            <a:graphicFrameLocks noChangeAspect="1"/>
          </p:cNvGraphicFramePr>
          <p:nvPr>
            <p:extLst>
              <p:ext uri="{D42A27DB-BD31-4B8C-83A1-F6EECF244321}">
                <p14:modId xmlns:p14="http://schemas.microsoft.com/office/powerpoint/2010/main" val="3042522824"/>
              </p:ext>
            </p:extLst>
          </p:nvPr>
        </p:nvGraphicFramePr>
        <p:xfrm>
          <a:off x="582613" y="2232025"/>
          <a:ext cx="7612062" cy="2613025"/>
        </p:xfrm>
        <a:graphic>
          <a:graphicData uri="http://schemas.openxmlformats.org/presentationml/2006/ole">
            <mc:AlternateContent xmlns:mc="http://schemas.openxmlformats.org/markup-compatibility/2006">
              <mc:Choice xmlns:v="urn:schemas-microsoft-com:vml" Requires="v">
                <p:oleObj spid="_x0000_s31142" name="Document" r:id="rId8" imgW="8142237" imgH="2801908" progId="Word.Document.8">
                  <p:embed/>
                </p:oleObj>
              </mc:Choice>
              <mc:Fallback>
                <p:oleObj name="Document" r:id="rId8" imgW="8142237" imgH="2801908" progId="Word.Document.8">
                  <p:embed/>
                  <p:pic>
                    <p:nvPicPr>
                      <p:cNvPr id="0" name="Picture 86"/>
                      <p:cNvPicPr>
                        <a:picLocks noChangeAspect="1" noChangeArrowheads="1"/>
                      </p:cNvPicPr>
                      <p:nvPr/>
                    </p:nvPicPr>
                    <p:blipFill>
                      <a:blip r:embed="rId9"/>
                      <a:srcRect/>
                      <a:stretch>
                        <a:fillRect/>
                      </a:stretch>
                    </p:blipFill>
                    <p:spPr bwMode="auto">
                      <a:xfrm>
                        <a:off x="582613" y="2232025"/>
                        <a:ext cx="7612062" cy="2613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10</a:t>
            </a:fld>
            <a:endParaRPr lang="en-US"/>
          </a:p>
        </p:txBody>
      </p:sp>
      <p:sp>
        <p:nvSpPr>
          <p:cNvPr id="7" name="コンテンツ プレースホルダ 2"/>
          <p:cNvSpPr>
            <a:spLocks noGrp="1"/>
          </p:cNvSpPr>
          <p:nvPr>
            <p:ph idx="1"/>
          </p:nvPr>
        </p:nvSpPr>
        <p:spPr>
          <a:xfrm>
            <a:off x="685800" y="1254078"/>
            <a:ext cx="7772400" cy="4114800"/>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7.24.1.4.6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The BS-CAM shall send the aggregation information to the operating BS-CHU1 periodically during multi-channel operation and when to start a multi-channel </a:t>
            </a:r>
            <a:r>
              <a:rPr lang="en-US" altLang="ja-JP" dirty="0" smtClean="0"/>
              <a:t>operation.</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smtClean="0"/>
              <a:t>The </a:t>
            </a:r>
            <a:r>
              <a:rPr lang="en-US" altLang="ja-JP" dirty="0"/>
              <a:t>BS-CAM shall send the aggregation information </a:t>
            </a:r>
            <a:r>
              <a:rPr lang="en-US" altLang="ja-JP" dirty="0" smtClean="0">
                <a:solidFill>
                  <a:schemeClr val="accent6"/>
                </a:solidFill>
              </a:rPr>
              <a:t>which is described in 7.7.29.1 </a:t>
            </a:r>
            <a:r>
              <a:rPr lang="en-US" altLang="ja-JP" dirty="0" smtClean="0"/>
              <a:t>to </a:t>
            </a:r>
            <a:r>
              <a:rPr lang="en-US" altLang="ja-JP" dirty="0"/>
              <a:t>the operating BS-CHU1 periodically during multi-channel operation and when to start a multi-channel operation.</a:t>
            </a:r>
            <a:endParaRPr kumimoji="1" lang="ja-JP" altLang="en-US" dirty="0" smtClean="0">
              <a:solidFill>
                <a:srgbClr val="3333FF"/>
              </a:solidFill>
            </a:endParaRPr>
          </a:p>
          <a:p>
            <a:pPr lvl="1"/>
            <a:endParaRPr kumimoji="1" lang="ja-JP" altLang="en-US" dirty="0"/>
          </a:p>
        </p:txBody>
      </p:sp>
    </p:spTree>
    <p:extLst>
      <p:ext uri="{BB962C8B-B14F-4D97-AF65-F5344CB8AC3E}">
        <p14:creationId xmlns:p14="http://schemas.microsoft.com/office/powerpoint/2010/main" val="1702678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1182055" cy="276999"/>
          </a:xfrm>
        </p:spPr>
        <p:txBody>
          <a:bodyPr/>
          <a:lstStyle/>
          <a:p>
            <a:pPr>
              <a:defRPr/>
            </a:pPr>
            <a:r>
              <a:rPr lang="en-US" dirty="0"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2</a:t>
            </a:fld>
            <a:endParaRPr lang="en-US"/>
          </a:p>
        </p:txBody>
      </p:sp>
      <p:sp>
        <p:nvSpPr>
          <p:cNvPr id="9" name="Rectangle 3"/>
          <p:cNvSpPr txBox="1">
            <a:spLocks noChangeArrowheads="1"/>
          </p:cNvSpPr>
          <p:nvPr/>
        </p:nvSpPr>
        <p:spPr bwMode="auto">
          <a:xfrm>
            <a:off x="685800" y="1988840"/>
            <a:ext cx="7772400" cy="172819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a:lstStyle>
          <a:p>
            <a:pPr eaLnBrk="1" hangingPunct="1"/>
            <a:r>
              <a:rPr lang="en-US" altLang="ja-JP" dirty="0" smtClean="0">
                <a:ea typeface="ＭＳ Ｐゴシック" charset="-128"/>
              </a:rPr>
              <a:t>This contribution presents the comment resolution related to Multi-channel operation for CID </a:t>
            </a:r>
            <a:r>
              <a:rPr lang="en-US" altLang="ja-JP" dirty="0">
                <a:ea typeface="ＭＳ Ｐゴシック" charset="-128"/>
              </a:rPr>
              <a:t>#</a:t>
            </a:r>
            <a:r>
              <a:rPr lang="en-US" altLang="ja-JP" dirty="0" smtClean="0">
                <a:ea typeface="ＭＳ Ｐゴシック" charset="-128"/>
              </a:rPr>
              <a:t>119, #121, #122 and #123.</a:t>
            </a:r>
          </a:p>
        </p:txBody>
      </p:sp>
      <p:sp>
        <p:nvSpPr>
          <p:cNvPr id="11" name="Rectangle 2"/>
          <p:cNvSpPr>
            <a:spLocks noGrp="1" noChangeArrowheads="1"/>
          </p:cNvSpPr>
          <p:nvPr>
            <p:ph type="title"/>
          </p:nvPr>
        </p:nvSpPr>
        <p:spPr>
          <a:xfrm>
            <a:off x="685800" y="685800"/>
            <a:ext cx="7772400" cy="1066800"/>
          </a:xfrm>
        </p:spPr>
        <p:txBody>
          <a:bodyPr/>
          <a:lstStyle/>
          <a:p>
            <a:pPr eaLnBrk="1" hangingPunct="1"/>
            <a:r>
              <a:rPr lang="en-US" altLang="ja-JP" dirty="0" smtClean="0">
                <a:ea typeface="ＭＳ Ｐゴシック" charset="-128"/>
              </a:rPr>
              <a:t>Abstract</a:t>
            </a:r>
          </a:p>
        </p:txBody>
      </p:sp>
    </p:spTree>
    <p:extLst>
      <p:ext uri="{BB962C8B-B14F-4D97-AF65-F5344CB8AC3E}">
        <p14:creationId xmlns:p14="http://schemas.microsoft.com/office/powerpoint/2010/main" val="2016207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3</a:t>
            </a:fld>
            <a:endParaRPr lang="en-US"/>
          </a:p>
        </p:txBody>
      </p:sp>
      <p:sp>
        <p:nvSpPr>
          <p:cNvPr id="7" name="Rectangle 2"/>
          <p:cNvSpPr>
            <a:spLocks noGrp="1" noChangeArrowheads="1"/>
          </p:cNvSpPr>
          <p:nvPr>
            <p:ph type="title"/>
          </p:nvPr>
        </p:nvSpPr>
        <p:spPr>
          <a:xfrm>
            <a:off x="685800" y="685800"/>
            <a:ext cx="7772400" cy="1066800"/>
          </a:xfrm>
        </p:spPr>
        <p:txBody>
          <a:bodyPr/>
          <a:lstStyle/>
          <a:p>
            <a:pPr eaLnBrk="1" hangingPunct="1"/>
            <a:r>
              <a:rPr lang="en-US" altLang="ko-KR" dirty="0">
                <a:latin typeface="Times New Roman" charset="0"/>
                <a:ea typeface="굴림" charset="0"/>
                <a:cs typeface="굴림" charset="0"/>
              </a:rPr>
              <a:t>Comment Resolution related to CID </a:t>
            </a:r>
            <a:r>
              <a:rPr lang="en-US" altLang="ko-KR" dirty="0" smtClean="0">
                <a:latin typeface="Times New Roman" charset="0"/>
                <a:ea typeface="굴림" charset="0"/>
                <a:cs typeface="굴림" charset="0"/>
              </a:rPr>
              <a:t>#119</a:t>
            </a:r>
            <a:endParaRPr lang="en-US" altLang="ja-JP" dirty="0" smtClean="0">
              <a:ea typeface="ＭＳ Ｐゴシック" charset="-128"/>
            </a:endParaRPr>
          </a:p>
        </p:txBody>
      </p:sp>
      <p:sp>
        <p:nvSpPr>
          <p:cNvPr id="11" name="テキスト ボックス 10"/>
          <p:cNvSpPr txBox="1"/>
          <p:nvPr/>
        </p:nvSpPr>
        <p:spPr>
          <a:xfrm>
            <a:off x="683568" y="3284984"/>
            <a:ext cx="7889339" cy="1569660"/>
          </a:xfrm>
          <a:prstGeom prst="rect">
            <a:avLst/>
          </a:prstGeom>
          <a:noFill/>
        </p:spPr>
        <p:txBody>
          <a:bodyPr wrap="none" rtlCol="0">
            <a:spAutoFit/>
          </a:bodyPr>
          <a:lstStyle/>
          <a:p>
            <a:r>
              <a:rPr kumimoji="1" lang="en-US" altLang="ja-JP" sz="2400" dirty="0" smtClean="0"/>
              <a:t>Proposed Remedy: Accepted</a:t>
            </a:r>
          </a:p>
          <a:p>
            <a:r>
              <a:rPr kumimoji="1" lang="en-US" altLang="ja-JP" sz="2400" dirty="0" smtClean="0"/>
              <a:t> </a:t>
            </a:r>
          </a:p>
          <a:p>
            <a:r>
              <a:rPr kumimoji="1" lang="en-US" altLang="ja-JP" sz="2400" dirty="0" smtClean="0"/>
              <a:t>Remove the description text shown in comment CID #119 </a:t>
            </a:r>
          </a:p>
          <a:p>
            <a:r>
              <a:rPr kumimoji="1" lang="en-US" altLang="ja-JP" sz="2400" dirty="0" smtClean="0"/>
              <a:t>from sub-clause </a:t>
            </a:r>
            <a:r>
              <a:rPr kumimoji="1" lang="en-US" altLang="ja-JP" sz="2400" dirty="0"/>
              <a:t>7.24. </a:t>
            </a:r>
            <a:endParaRPr kumimoji="1" lang="ja-JP" altLang="en-US" sz="2400" dirty="0"/>
          </a:p>
        </p:txBody>
      </p:sp>
      <p:graphicFrame>
        <p:nvGraphicFramePr>
          <p:cNvPr id="3" name="表 2"/>
          <p:cNvGraphicFramePr>
            <a:graphicFrameLocks noGrp="1"/>
          </p:cNvGraphicFramePr>
          <p:nvPr>
            <p:extLst>
              <p:ext uri="{D42A27DB-BD31-4B8C-83A1-F6EECF244321}">
                <p14:modId xmlns:p14="http://schemas.microsoft.com/office/powerpoint/2010/main" val="4140086011"/>
              </p:ext>
            </p:extLst>
          </p:nvPr>
        </p:nvGraphicFramePr>
        <p:xfrm>
          <a:off x="683568" y="1844824"/>
          <a:ext cx="7772400" cy="750570"/>
        </p:xfrm>
        <a:graphic>
          <a:graphicData uri="http://schemas.openxmlformats.org/drawingml/2006/table">
            <a:tbl>
              <a:tblPr/>
              <a:tblGrid>
                <a:gridCol w="576064"/>
                <a:gridCol w="4608512"/>
                <a:gridCol w="2587824"/>
              </a:tblGrid>
              <a:tr h="323850">
                <a:tc>
                  <a:txBody>
                    <a:bodyPr/>
                    <a:lstStyle/>
                    <a:p>
                      <a:pPr algn="ctr" fontAlgn="ctr"/>
                      <a:r>
                        <a:rPr lang="en-US" sz="1400" b="1" i="0" u="none" strike="noStrike">
                          <a:effectLst/>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a:effectLst/>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a:effectLst/>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14597">
                <a:tc>
                  <a:txBody>
                    <a:bodyPr/>
                    <a:lstStyle/>
                    <a:p>
                      <a:pPr algn="ctr" fontAlgn="t"/>
                      <a:r>
                        <a:rPr lang="en-US" altLang="ja-JP" sz="1400" b="0" i="0" u="none" strike="noStrike">
                          <a:effectLst/>
                          <a:latin typeface="Arial"/>
                        </a:rPr>
                        <a:t>119</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a:effectLst/>
                          <a:latin typeface="Arial"/>
                        </a:rPr>
                        <a:t>"In this example, …Figure AM1" This description is not proved whether it has achived more than 40%"</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dirty="0">
                          <a:effectLst/>
                          <a:latin typeface="Arial"/>
                        </a:rPr>
                        <a:t>Remove it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r>
            </a:tbl>
          </a:graphicData>
        </a:graphic>
      </p:graphicFrame>
    </p:spTree>
    <p:extLst>
      <p:ext uri="{BB962C8B-B14F-4D97-AF65-F5344CB8AC3E}">
        <p14:creationId xmlns:p14="http://schemas.microsoft.com/office/powerpoint/2010/main" val="163812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4</a:t>
            </a:fld>
            <a:endParaRPr lang="en-US"/>
          </a:p>
        </p:txBody>
      </p:sp>
      <p:sp>
        <p:nvSpPr>
          <p:cNvPr id="7" name="コンテンツ プレースホルダ 2"/>
          <p:cNvSpPr>
            <a:spLocks noGrp="1"/>
          </p:cNvSpPr>
          <p:nvPr>
            <p:ph idx="1"/>
          </p:nvPr>
        </p:nvSpPr>
        <p:spPr>
          <a:xfrm>
            <a:off x="685800" y="789774"/>
            <a:ext cx="7772400" cy="5199258"/>
          </a:xfrm>
        </p:spPr>
        <p:txBody>
          <a:bodyPr/>
          <a:lstStyle/>
          <a:p>
            <a:r>
              <a:rPr lang="en-US" altLang="ja-JP" dirty="0" smtClean="0"/>
              <a:t>Remove</a:t>
            </a:r>
            <a:r>
              <a:rPr kumimoji="1" lang="en-US" altLang="ja-JP" dirty="0" smtClean="0"/>
              <a:t> the </a:t>
            </a:r>
            <a:r>
              <a:rPr lang="en-US" altLang="ja-JP" dirty="0"/>
              <a:t>description text </a:t>
            </a:r>
            <a:r>
              <a:rPr lang="en-US" altLang="ja-JP" dirty="0" smtClean="0"/>
              <a:t>shown in CID #119 from </a:t>
            </a:r>
            <a:r>
              <a:rPr lang="en-US" altLang="ja-JP" dirty="0"/>
              <a:t>sub-clause </a:t>
            </a:r>
            <a:r>
              <a:rPr lang="en-US" altLang="ja-JP" dirty="0" smtClean="0"/>
              <a:t>7.24</a:t>
            </a:r>
          </a:p>
          <a:p>
            <a:pPr marL="0" indent="0">
              <a:buNone/>
            </a:pPr>
            <a:endParaRPr kumimoji="1" lang="en-US" altLang="ja-JP" dirty="0" smtClean="0"/>
          </a:p>
          <a:p>
            <a:pPr lvl="1"/>
            <a:r>
              <a:rPr lang="en-US" altLang="ja-JP" dirty="0" smtClean="0"/>
              <a:t>(original text</a:t>
            </a:r>
            <a:r>
              <a:rPr lang="en-US" altLang="ja-JP" dirty="0"/>
              <a:t>) </a:t>
            </a:r>
            <a:r>
              <a:rPr lang="en-US" altLang="ja-JP" dirty="0" smtClean="0"/>
              <a:t>In </a:t>
            </a:r>
            <a:r>
              <a:rPr lang="en-US" altLang="ja-JP" dirty="0"/>
              <a:t>Figure AN1, CPE 1 and CPE 2 are assigned to the operating channel (f1) to communicate with the BS while CPE 3, CPE 4 and CPE 5 are assigned to the operating channel (f2) to communicate with the BS. In this example, the total number of associated CPEs assigned per operating channel can be reduce to more than 40% compare to the single channel operation situation in Figure </a:t>
            </a:r>
            <a:r>
              <a:rPr lang="en-US" altLang="ja-JP" dirty="0" smtClean="0"/>
              <a:t>AM1.</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a:solidFill>
                  <a:schemeClr val="accent6"/>
                </a:solidFill>
              </a:rPr>
              <a:t>In Figure AN1, CPE 1 and CPE 2 are assigned to the operating channel (f1) to communicate with the BS while CPE 3, CPE 4 and CPE 5 are assigned to the operating channel (f2) to communicate with the BS</a:t>
            </a:r>
            <a:r>
              <a:rPr lang="en-US" altLang="ja-JP" dirty="0" smtClean="0">
                <a:solidFill>
                  <a:schemeClr val="accent6"/>
                </a:solidFill>
              </a:rPr>
              <a:t>.</a:t>
            </a:r>
            <a:endParaRPr kumimoji="1" lang="ja-JP" altLang="en-US" dirty="0">
              <a:solidFill>
                <a:schemeClr val="accent6"/>
              </a:solidFill>
            </a:endParaRPr>
          </a:p>
        </p:txBody>
      </p:sp>
    </p:spTree>
    <p:extLst>
      <p:ext uri="{BB962C8B-B14F-4D97-AF65-F5344CB8AC3E}">
        <p14:creationId xmlns:p14="http://schemas.microsoft.com/office/powerpoint/2010/main" val="3107712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5</a:t>
            </a:fld>
            <a:endParaRPr lang="en-US"/>
          </a:p>
        </p:txBody>
      </p:sp>
      <p:sp>
        <p:nvSpPr>
          <p:cNvPr id="7" name="Rectangle 2"/>
          <p:cNvSpPr>
            <a:spLocks noGrp="1" noChangeArrowheads="1"/>
          </p:cNvSpPr>
          <p:nvPr>
            <p:ph type="title"/>
          </p:nvPr>
        </p:nvSpPr>
        <p:spPr>
          <a:xfrm>
            <a:off x="685800" y="685800"/>
            <a:ext cx="7772400" cy="1066800"/>
          </a:xfrm>
        </p:spPr>
        <p:txBody>
          <a:bodyPr/>
          <a:lstStyle/>
          <a:p>
            <a:pPr eaLnBrk="1" hangingPunct="1"/>
            <a:r>
              <a:rPr lang="en-US" altLang="ko-KR" dirty="0">
                <a:latin typeface="Times New Roman" charset="0"/>
                <a:ea typeface="굴림" charset="0"/>
                <a:cs typeface="굴림" charset="0"/>
              </a:rPr>
              <a:t>Comment Resolution related to CID </a:t>
            </a:r>
            <a:r>
              <a:rPr lang="en-US" altLang="ko-KR" dirty="0" smtClean="0">
                <a:latin typeface="Times New Roman" charset="0"/>
                <a:ea typeface="굴림" charset="0"/>
                <a:cs typeface="굴림" charset="0"/>
              </a:rPr>
              <a:t>#121</a:t>
            </a:r>
            <a:endParaRPr lang="en-US" altLang="ja-JP" dirty="0" smtClean="0">
              <a:ea typeface="ＭＳ Ｐゴシック" charset="-128"/>
            </a:endParaRPr>
          </a:p>
        </p:txBody>
      </p:sp>
      <p:sp>
        <p:nvSpPr>
          <p:cNvPr id="10" name="テキスト ボックス 9"/>
          <p:cNvSpPr txBox="1"/>
          <p:nvPr/>
        </p:nvSpPr>
        <p:spPr>
          <a:xfrm>
            <a:off x="317831" y="2848709"/>
            <a:ext cx="8848128" cy="1938992"/>
          </a:xfrm>
          <a:prstGeom prst="rect">
            <a:avLst/>
          </a:prstGeom>
          <a:noFill/>
        </p:spPr>
        <p:txBody>
          <a:bodyPr wrap="none" rtlCol="0">
            <a:spAutoFit/>
          </a:bodyPr>
          <a:lstStyle/>
          <a:p>
            <a:r>
              <a:rPr kumimoji="1" lang="en-US" altLang="ja-JP" sz="2400" dirty="0" smtClean="0"/>
              <a:t>Proposed Remedy: Accepted</a:t>
            </a:r>
          </a:p>
          <a:p>
            <a:endParaRPr kumimoji="1" lang="en-US" altLang="ja-JP" sz="2400" dirty="0" smtClean="0"/>
          </a:p>
          <a:p>
            <a:r>
              <a:rPr kumimoji="1" lang="en-US" altLang="ja-JP" sz="2400" dirty="0" smtClean="0"/>
              <a:t>Add extra </a:t>
            </a:r>
            <a:r>
              <a:rPr kumimoji="1" lang="en-US" altLang="ja-JP" sz="2400" dirty="0"/>
              <a:t>description text in the sub-clause </a:t>
            </a:r>
            <a:r>
              <a:rPr kumimoji="1" lang="en-US" altLang="ja-JP" sz="2400" dirty="0" smtClean="0"/>
              <a:t>7.24.1.1.12 </a:t>
            </a:r>
            <a:r>
              <a:rPr kumimoji="1" lang="en-US" altLang="ja-JP" sz="2400" dirty="0"/>
              <a:t>to </a:t>
            </a:r>
            <a:r>
              <a:rPr kumimoji="1" lang="en-US" altLang="ja-JP" sz="2400" dirty="0" smtClean="0"/>
              <a:t>provide </a:t>
            </a:r>
            <a:endParaRPr kumimoji="1" lang="en-US" altLang="ja-JP" sz="2400" dirty="0"/>
          </a:p>
          <a:p>
            <a:r>
              <a:rPr kumimoji="1" lang="en-US" altLang="ja-JP" sz="2400" dirty="0" smtClean="0"/>
              <a:t>clearer explanation on the “previous BS search command”.  </a:t>
            </a:r>
            <a:endParaRPr kumimoji="1" lang="ja-JP" altLang="en-US" sz="2400" dirty="0"/>
          </a:p>
          <a:p>
            <a:endParaRPr kumimoji="1" lang="ja-JP" altLang="en-US" sz="2400" dirty="0"/>
          </a:p>
        </p:txBody>
      </p:sp>
      <p:graphicFrame>
        <p:nvGraphicFramePr>
          <p:cNvPr id="3" name="表 2"/>
          <p:cNvGraphicFramePr>
            <a:graphicFrameLocks noGrp="1"/>
          </p:cNvGraphicFramePr>
          <p:nvPr>
            <p:extLst>
              <p:ext uri="{D42A27DB-BD31-4B8C-83A1-F6EECF244321}">
                <p14:modId xmlns:p14="http://schemas.microsoft.com/office/powerpoint/2010/main" val="429318910"/>
              </p:ext>
            </p:extLst>
          </p:nvPr>
        </p:nvGraphicFramePr>
        <p:xfrm>
          <a:off x="395536" y="1988840"/>
          <a:ext cx="7772400" cy="685800"/>
        </p:xfrm>
        <a:graphic>
          <a:graphicData uri="http://schemas.openxmlformats.org/drawingml/2006/table">
            <a:tbl>
              <a:tblPr/>
              <a:tblGrid>
                <a:gridCol w="432048"/>
                <a:gridCol w="4206718"/>
                <a:gridCol w="3133634"/>
              </a:tblGrid>
              <a:tr h="259080">
                <a:tc>
                  <a:txBody>
                    <a:bodyPr/>
                    <a:lstStyle/>
                    <a:p>
                      <a:pPr algn="ctr" fontAlgn="ctr"/>
                      <a:r>
                        <a:rPr lang="en-US" sz="1400" b="1" i="0" u="none" strike="noStrike">
                          <a:effectLst/>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a:effectLst/>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a:effectLst/>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33103">
                <a:tc>
                  <a:txBody>
                    <a:bodyPr/>
                    <a:lstStyle/>
                    <a:p>
                      <a:pPr algn="ctr" fontAlgn="t"/>
                      <a:r>
                        <a:rPr lang="en-US" altLang="ja-JP" sz="1400" b="0" i="0" u="none" strike="noStrike">
                          <a:effectLst/>
                          <a:latin typeface="Arial"/>
                        </a:rPr>
                        <a:t>121</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a:effectLst/>
                          <a:latin typeface="Arial"/>
                        </a:rPr>
                        <a:t>"Moreover,… by </a:t>
                      </a:r>
                      <a:r>
                        <a:rPr lang="en-US" sz="1400" b="0" i="0" u="sng" strike="noStrike">
                          <a:solidFill>
                            <a:srgbClr val="000000"/>
                          </a:solidFill>
                          <a:effectLst/>
                          <a:latin typeface="ＭＳ Ｐゴシック"/>
                        </a:rPr>
                        <a:t>previous BS search command</a:t>
                      </a:r>
                      <a:r>
                        <a:rPr lang="en-US" sz="1400" b="0" i="0" u="none" strike="noStrike">
                          <a:effectLst/>
                          <a:latin typeface="Arial"/>
                        </a:rPr>
                        <a:t>" Unclear "previous BS search command"</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dirty="0">
                          <a:effectLst/>
                          <a:latin typeface="Arial"/>
                        </a:rPr>
                        <a:t>Provide a clear description</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r>
            </a:tbl>
          </a:graphicData>
        </a:graphic>
      </p:graphicFrame>
    </p:spTree>
    <p:extLst>
      <p:ext uri="{BB962C8B-B14F-4D97-AF65-F5344CB8AC3E}">
        <p14:creationId xmlns:p14="http://schemas.microsoft.com/office/powerpoint/2010/main" val="265572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6</a:t>
            </a:fld>
            <a:endParaRPr lang="en-US"/>
          </a:p>
        </p:txBody>
      </p:sp>
      <p:sp>
        <p:nvSpPr>
          <p:cNvPr id="7" name="コンテンツ プレースホルダ 2"/>
          <p:cNvSpPr>
            <a:spLocks noGrp="1"/>
          </p:cNvSpPr>
          <p:nvPr>
            <p:ph idx="1"/>
          </p:nvPr>
        </p:nvSpPr>
        <p:spPr>
          <a:xfrm>
            <a:off x="685800" y="1254078"/>
            <a:ext cx="7772400" cy="4335162"/>
          </a:xfrm>
        </p:spPr>
        <p:txBody>
          <a:bodyPr/>
          <a:lstStyle/>
          <a:p>
            <a:r>
              <a:rPr lang="en-US" altLang="ja-JP" dirty="0"/>
              <a:t>Add the following sentence in the </a:t>
            </a:r>
            <a:r>
              <a:rPr lang="en-US" altLang="ja-JP" dirty="0" smtClean="0"/>
              <a:t>sub-clause 7.24.1.1.12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a:t>
            </a:r>
            <a:r>
              <a:rPr lang="en-US" altLang="ja-JP" dirty="0" smtClean="0"/>
              <a:t>Moreover</a:t>
            </a:r>
            <a:r>
              <a:rPr lang="en-US" altLang="ja-JP" dirty="0"/>
              <a:t>, the channel which other BS has already used that is identified by previous BS search command, etc. shall not be searched.</a:t>
            </a:r>
            <a:endParaRPr lang="en-US" altLang="ja-JP" dirty="0" smtClean="0"/>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smtClean="0"/>
              <a:t>Moreover</a:t>
            </a:r>
            <a:r>
              <a:rPr lang="en-US" altLang="ja-JP" dirty="0"/>
              <a:t>, the channel which other BS has already used that is identified by previous BS search command, etc. shall not be searched</a:t>
            </a:r>
            <a:r>
              <a:rPr lang="en-US" altLang="ja-JP" dirty="0" smtClean="0"/>
              <a:t>. </a:t>
            </a:r>
            <a:r>
              <a:rPr lang="en-US" altLang="ja-JP" dirty="0" smtClean="0">
                <a:solidFill>
                  <a:schemeClr val="accent6"/>
                </a:solidFill>
              </a:rPr>
              <a:t>The previous BS search command is referring to the unsuccessful BS search command which did not received proceed  notification from CPE-CAM due to the BSID mismatch.</a:t>
            </a:r>
            <a:endParaRPr kumimoji="1" lang="ja-JP" altLang="en-US" dirty="0" smtClean="0">
              <a:solidFill>
                <a:schemeClr val="accent6"/>
              </a:solidFill>
            </a:endParaRPr>
          </a:p>
        </p:txBody>
      </p:sp>
    </p:spTree>
    <p:extLst>
      <p:ext uri="{BB962C8B-B14F-4D97-AF65-F5344CB8AC3E}">
        <p14:creationId xmlns:p14="http://schemas.microsoft.com/office/powerpoint/2010/main" val="3846231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1182055" cy="276999"/>
          </a:xfrm>
        </p:spPr>
        <p:txBody>
          <a:bodyPr/>
          <a:lstStyle/>
          <a:p>
            <a:pPr>
              <a:defRPr/>
            </a:pPr>
            <a:r>
              <a:rPr lang="en-US" dirty="0"/>
              <a:t>M</a:t>
            </a:r>
            <a:r>
              <a:rPr lang="en-US" dirty="0" smtClean="0"/>
              <a:t>arch 2014</a:t>
            </a:r>
            <a:endParaRPr lang="en-US" dirty="0"/>
          </a:p>
        </p:txBody>
      </p:sp>
      <p:sp>
        <p:nvSpPr>
          <p:cNvPr id="5" name="フッター プレースホルダー 4"/>
          <p:cNvSpPr>
            <a:spLocks noGrp="1"/>
          </p:cNvSpPr>
          <p:nvPr>
            <p:ph type="ftr" sz="quarter" idx="11"/>
          </p:nvPr>
        </p:nvSpPr>
        <p:spPr>
          <a:xfrm>
            <a:off x="6032194" y="6453336"/>
            <a:ext cx="2546350" cy="184150"/>
          </a:xfrm>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7</a:t>
            </a:fld>
            <a:endParaRPr lang="en-US"/>
          </a:p>
        </p:txBody>
      </p:sp>
      <p:sp>
        <p:nvSpPr>
          <p:cNvPr id="9" name="Rectangle 2"/>
          <p:cNvSpPr>
            <a:spLocks noGrp="1" noChangeArrowheads="1"/>
          </p:cNvSpPr>
          <p:nvPr>
            <p:ph type="title"/>
          </p:nvPr>
        </p:nvSpPr>
        <p:spPr>
          <a:xfrm>
            <a:off x="685800" y="685800"/>
            <a:ext cx="7772400" cy="1066800"/>
          </a:xfrm>
        </p:spPr>
        <p:txBody>
          <a:bodyPr/>
          <a:lstStyle/>
          <a:p>
            <a:pPr eaLnBrk="1" hangingPunct="1"/>
            <a:r>
              <a:rPr lang="en-US" altLang="ko-KR" dirty="0">
                <a:latin typeface="Times New Roman" charset="0"/>
                <a:ea typeface="굴림" charset="0"/>
                <a:cs typeface="굴림" charset="0"/>
              </a:rPr>
              <a:t>Comment Resolution related to CID </a:t>
            </a:r>
            <a:r>
              <a:rPr lang="en-US" altLang="ko-KR" dirty="0" smtClean="0">
                <a:latin typeface="Times New Roman" charset="0"/>
                <a:ea typeface="굴림" charset="0"/>
                <a:cs typeface="굴림" charset="0"/>
              </a:rPr>
              <a:t>#122</a:t>
            </a:r>
            <a:endParaRPr lang="en-US" altLang="ja-JP" dirty="0" smtClean="0">
              <a:ea typeface="ＭＳ Ｐゴシック" charset="-128"/>
            </a:endParaRPr>
          </a:p>
        </p:txBody>
      </p:sp>
      <p:sp>
        <p:nvSpPr>
          <p:cNvPr id="12" name="テキスト ボックス 11"/>
          <p:cNvSpPr txBox="1"/>
          <p:nvPr/>
        </p:nvSpPr>
        <p:spPr>
          <a:xfrm>
            <a:off x="386109" y="2960834"/>
            <a:ext cx="7981672" cy="1569660"/>
          </a:xfrm>
          <a:prstGeom prst="rect">
            <a:avLst/>
          </a:prstGeom>
          <a:noFill/>
        </p:spPr>
        <p:txBody>
          <a:bodyPr wrap="none" rtlCol="0">
            <a:spAutoFit/>
          </a:bodyPr>
          <a:lstStyle/>
          <a:p>
            <a:r>
              <a:rPr kumimoji="1" lang="en-US" altLang="ja-JP" sz="2400" dirty="0" smtClean="0"/>
              <a:t>Proposed Remedy: Accepted</a:t>
            </a:r>
          </a:p>
          <a:p>
            <a:r>
              <a:rPr kumimoji="1" lang="en-US" altLang="ja-JP" sz="2400" dirty="0" smtClean="0"/>
              <a:t> </a:t>
            </a:r>
          </a:p>
          <a:p>
            <a:r>
              <a:rPr kumimoji="1" lang="en-US" altLang="ja-JP" sz="2400" dirty="0" smtClean="0"/>
              <a:t>Modify the description text in the sub-clause 7.24.1.1.17 as  </a:t>
            </a:r>
          </a:p>
          <a:p>
            <a:r>
              <a:rPr kumimoji="1" lang="en-US" altLang="ja-JP" sz="2400" dirty="0"/>
              <a:t>s</a:t>
            </a:r>
            <a:r>
              <a:rPr kumimoji="1" lang="en-US" altLang="ja-JP" sz="2400" dirty="0" smtClean="0"/>
              <a:t>hown in </a:t>
            </a:r>
            <a:r>
              <a:rPr kumimoji="1" lang="en-US" altLang="ja-JP" sz="2400" dirty="0"/>
              <a:t>s</a:t>
            </a:r>
            <a:r>
              <a:rPr kumimoji="1" lang="en-US" altLang="ja-JP" sz="2400" dirty="0" smtClean="0"/>
              <a:t>uggested remedy. </a:t>
            </a:r>
            <a:endParaRPr kumimoji="1" lang="ja-JP" altLang="en-US" sz="2400" dirty="0"/>
          </a:p>
        </p:txBody>
      </p:sp>
      <p:graphicFrame>
        <p:nvGraphicFramePr>
          <p:cNvPr id="7" name="表 6"/>
          <p:cNvGraphicFramePr>
            <a:graphicFrameLocks noGrp="1"/>
          </p:cNvGraphicFramePr>
          <p:nvPr>
            <p:extLst>
              <p:ext uri="{D42A27DB-BD31-4B8C-83A1-F6EECF244321}">
                <p14:modId xmlns:p14="http://schemas.microsoft.com/office/powerpoint/2010/main" val="3475394930"/>
              </p:ext>
            </p:extLst>
          </p:nvPr>
        </p:nvGraphicFramePr>
        <p:xfrm>
          <a:off x="386109" y="1916832"/>
          <a:ext cx="7772400" cy="555171"/>
        </p:xfrm>
        <a:graphic>
          <a:graphicData uri="http://schemas.openxmlformats.org/drawingml/2006/table">
            <a:tbl>
              <a:tblPr/>
              <a:tblGrid>
                <a:gridCol w="513483"/>
                <a:gridCol w="4125283"/>
                <a:gridCol w="3133634"/>
              </a:tblGrid>
              <a:tr h="240574">
                <a:tc>
                  <a:txBody>
                    <a:bodyPr/>
                    <a:lstStyle/>
                    <a:p>
                      <a:pPr algn="ctr" fontAlgn="ctr"/>
                      <a:r>
                        <a:rPr lang="en-US" sz="1400" b="1" i="0" u="none" strike="noStrike">
                          <a:effectLst/>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a:effectLst/>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a:effectLst/>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14597">
                <a:tc>
                  <a:txBody>
                    <a:bodyPr/>
                    <a:lstStyle/>
                    <a:p>
                      <a:pPr algn="ctr" fontAlgn="t"/>
                      <a:r>
                        <a:rPr lang="en-US" altLang="ja-JP" sz="1400" b="0" i="0" u="none" strike="noStrike">
                          <a:effectLst/>
                          <a:latin typeface="Arial"/>
                        </a:rPr>
                        <a:t>122</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a:effectLst/>
                          <a:latin typeface="Arial"/>
                        </a:rPr>
                        <a:t>"If the BSID …, then</a:t>
                      </a:r>
                      <a:r>
                        <a:rPr lang="en-US" sz="1400" b="0" i="0" u="sng" strike="noStrike">
                          <a:solidFill>
                            <a:srgbClr val="000000"/>
                          </a:solidFill>
                          <a:effectLst/>
                          <a:latin typeface="ＭＳ Ｐゴシック"/>
                        </a:rPr>
                        <a:t> BS-CAM</a:t>
                      </a:r>
                      <a:r>
                        <a:rPr lang="en-US" sz="1400" b="0" i="0" u="none" strike="noStrike">
                          <a:effectLst/>
                          <a:latin typeface="Arial"/>
                        </a:rPr>
                        <a:t> shall send…" </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dirty="0">
                          <a:effectLst/>
                          <a:latin typeface="Arial"/>
                        </a:rPr>
                        <a:t>Change "BS-CAM" to "CPE-CAM"</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r>
            </a:tbl>
          </a:graphicData>
        </a:graphic>
      </p:graphicFrame>
    </p:spTree>
    <p:extLst>
      <p:ext uri="{BB962C8B-B14F-4D97-AF65-F5344CB8AC3E}">
        <p14:creationId xmlns:p14="http://schemas.microsoft.com/office/powerpoint/2010/main" val="2340679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8</a:t>
            </a:fld>
            <a:endParaRPr lang="en-US"/>
          </a:p>
        </p:txBody>
      </p:sp>
      <p:sp>
        <p:nvSpPr>
          <p:cNvPr id="8" name="コンテンツ プレースホルダ 2"/>
          <p:cNvSpPr>
            <a:spLocks noGrp="1"/>
          </p:cNvSpPr>
          <p:nvPr>
            <p:ph idx="1"/>
          </p:nvPr>
        </p:nvSpPr>
        <p:spPr>
          <a:xfrm>
            <a:off x="683568" y="913831"/>
            <a:ext cx="7772400" cy="5400600"/>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7.24.1.1.17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a:t>
            </a:r>
            <a:r>
              <a:rPr lang="en-US" altLang="ja-JP" dirty="0" smtClean="0"/>
              <a:t>If </a:t>
            </a:r>
            <a:r>
              <a:rPr lang="en-US" altLang="ja-JP" dirty="0"/>
              <a:t>the BSID mismatch occurred, then the BS-CAM shall send a BSID mismatch notification to the CPE-CHU and the CPE-CHU shall resume its BS search process with the rest of the targeted frequency or the BS-CAM shall send a specific target frequency of BS search command to the CPE-CHU</a:t>
            </a:r>
            <a:r>
              <a:rPr lang="en-US" altLang="ja-JP" dirty="0" smtClean="0"/>
              <a:t>.</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a:t>If the BSID mismatch occurred, then the </a:t>
            </a:r>
            <a:r>
              <a:rPr lang="en-US" altLang="ja-JP" dirty="0" smtClean="0">
                <a:solidFill>
                  <a:schemeClr val="accent6"/>
                </a:solidFill>
              </a:rPr>
              <a:t>CPE-CAM</a:t>
            </a:r>
            <a:r>
              <a:rPr lang="en-US" altLang="ja-JP" dirty="0" smtClean="0"/>
              <a:t> </a:t>
            </a:r>
            <a:r>
              <a:rPr lang="en-US" altLang="ja-JP" dirty="0"/>
              <a:t>shall send a BSID mismatch notification to the CPE-CHU and the CPE-CHU shall resume its BS search process with the rest of the targeted frequency or the BS-CAM shall send a specific target frequency of BS search command to the CPE-CHU</a:t>
            </a:r>
            <a:r>
              <a:rPr lang="en-US" altLang="ja-JP" dirty="0" smtClean="0"/>
              <a:t>.</a:t>
            </a:r>
            <a:endParaRPr kumimoji="1" lang="ja-JP" altLang="en-US" dirty="0"/>
          </a:p>
        </p:txBody>
      </p:sp>
    </p:spTree>
    <p:extLst>
      <p:ext uri="{BB962C8B-B14F-4D97-AF65-F5344CB8AC3E}">
        <p14:creationId xmlns:p14="http://schemas.microsoft.com/office/powerpoint/2010/main" val="3568164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1182055" cy="276999"/>
          </a:xfrm>
        </p:spPr>
        <p:txBody>
          <a:bodyPr/>
          <a:lstStyle/>
          <a:p>
            <a:pPr>
              <a:defRPr/>
            </a:pPr>
            <a:r>
              <a:rPr lang="en-US" dirty="0"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9</a:t>
            </a:fld>
            <a:endParaRPr lang="en-US"/>
          </a:p>
        </p:txBody>
      </p:sp>
      <p:sp>
        <p:nvSpPr>
          <p:cNvPr id="7" name="Rectangle 2"/>
          <p:cNvSpPr>
            <a:spLocks noGrp="1" noChangeArrowheads="1"/>
          </p:cNvSpPr>
          <p:nvPr>
            <p:ph type="title"/>
          </p:nvPr>
        </p:nvSpPr>
        <p:spPr>
          <a:xfrm>
            <a:off x="685800" y="685800"/>
            <a:ext cx="7772400" cy="1066800"/>
          </a:xfrm>
        </p:spPr>
        <p:txBody>
          <a:bodyPr/>
          <a:lstStyle/>
          <a:p>
            <a:pPr eaLnBrk="1" hangingPunct="1"/>
            <a:r>
              <a:rPr lang="en-US" altLang="ko-KR" dirty="0">
                <a:latin typeface="Times New Roman" charset="0"/>
                <a:ea typeface="굴림" charset="0"/>
                <a:cs typeface="굴림" charset="0"/>
              </a:rPr>
              <a:t>Comment Resolution related to CID </a:t>
            </a:r>
            <a:r>
              <a:rPr lang="en-US" altLang="ko-KR" dirty="0" smtClean="0">
                <a:latin typeface="Times New Roman" charset="0"/>
                <a:ea typeface="굴림" charset="0"/>
                <a:cs typeface="굴림" charset="0"/>
              </a:rPr>
              <a:t>#123</a:t>
            </a:r>
            <a:endParaRPr lang="en-US" altLang="ja-JP" dirty="0" smtClean="0">
              <a:ea typeface="ＭＳ Ｐゴシック" charset="-128"/>
            </a:endParaRPr>
          </a:p>
        </p:txBody>
      </p:sp>
      <p:sp>
        <p:nvSpPr>
          <p:cNvPr id="8" name="テキスト ボックス 7"/>
          <p:cNvSpPr txBox="1"/>
          <p:nvPr/>
        </p:nvSpPr>
        <p:spPr>
          <a:xfrm>
            <a:off x="339865" y="2848709"/>
            <a:ext cx="8812862" cy="1938992"/>
          </a:xfrm>
          <a:prstGeom prst="rect">
            <a:avLst/>
          </a:prstGeom>
          <a:noFill/>
        </p:spPr>
        <p:txBody>
          <a:bodyPr wrap="none" rtlCol="0">
            <a:spAutoFit/>
          </a:bodyPr>
          <a:lstStyle/>
          <a:p>
            <a:r>
              <a:rPr kumimoji="1" lang="en-US" altLang="ja-JP" sz="2400" dirty="0" smtClean="0"/>
              <a:t>Proposed Remedy: Accepted</a:t>
            </a:r>
          </a:p>
          <a:p>
            <a:endParaRPr kumimoji="1" lang="en-US" altLang="ja-JP" sz="2400" dirty="0" smtClean="0"/>
          </a:p>
          <a:p>
            <a:r>
              <a:rPr kumimoji="1" lang="en-US" altLang="ja-JP" sz="2400" dirty="0" smtClean="0"/>
              <a:t>Modify the description text in the sub-clause 7.24.1.2.1 to provide </a:t>
            </a:r>
            <a:endParaRPr kumimoji="1" lang="en-US" altLang="ja-JP" sz="2400" dirty="0"/>
          </a:p>
          <a:p>
            <a:r>
              <a:rPr kumimoji="1" lang="en-US" altLang="ja-JP" sz="2400" dirty="0"/>
              <a:t>clearer explanation on </a:t>
            </a:r>
            <a:r>
              <a:rPr kumimoji="1" lang="en-US" altLang="ja-JP" sz="2400" dirty="0" smtClean="0"/>
              <a:t>“the aggregation information”.  </a:t>
            </a:r>
            <a:endParaRPr kumimoji="1" lang="ja-JP" altLang="en-US" sz="2400" dirty="0"/>
          </a:p>
          <a:p>
            <a:r>
              <a:rPr kumimoji="1" lang="en-US" altLang="ja-JP" sz="2400" dirty="0" smtClean="0"/>
              <a:t>  </a:t>
            </a:r>
            <a:endParaRPr kumimoji="1" lang="ja-JP" altLang="en-US" sz="2400" dirty="0"/>
          </a:p>
        </p:txBody>
      </p:sp>
      <p:graphicFrame>
        <p:nvGraphicFramePr>
          <p:cNvPr id="3" name="表 2"/>
          <p:cNvGraphicFramePr>
            <a:graphicFrameLocks noGrp="1"/>
          </p:cNvGraphicFramePr>
          <p:nvPr>
            <p:extLst>
              <p:ext uri="{D42A27DB-BD31-4B8C-83A1-F6EECF244321}">
                <p14:modId xmlns:p14="http://schemas.microsoft.com/office/powerpoint/2010/main" val="3291378955"/>
              </p:ext>
            </p:extLst>
          </p:nvPr>
        </p:nvGraphicFramePr>
        <p:xfrm>
          <a:off x="527154" y="1772816"/>
          <a:ext cx="7772400" cy="658041"/>
        </p:xfrm>
        <a:graphic>
          <a:graphicData uri="http://schemas.openxmlformats.org/drawingml/2006/table">
            <a:tbl>
              <a:tblPr/>
              <a:tblGrid>
                <a:gridCol w="444446"/>
                <a:gridCol w="4194320"/>
                <a:gridCol w="3133634"/>
              </a:tblGrid>
              <a:tr h="231321">
                <a:tc>
                  <a:txBody>
                    <a:bodyPr/>
                    <a:lstStyle/>
                    <a:p>
                      <a:pPr algn="ctr" fontAlgn="ctr"/>
                      <a:r>
                        <a:rPr lang="en-US" sz="1400" b="1" i="0" u="none" strike="noStrike">
                          <a:effectLst/>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a:effectLst/>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a:effectLst/>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14597">
                <a:tc>
                  <a:txBody>
                    <a:bodyPr/>
                    <a:lstStyle/>
                    <a:p>
                      <a:pPr algn="ctr" fontAlgn="t"/>
                      <a:r>
                        <a:rPr lang="en-US" altLang="ja-JP" sz="1400" b="0" i="0" u="none" strike="noStrike">
                          <a:effectLst/>
                          <a:latin typeface="Arial"/>
                        </a:rPr>
                        <a:t>123</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a:effectLst/>
                          <a:latin typeface="Arial"/>
                        </a:rPr>
                        <a:t>".. Send </a:t>
                      </a:r>
                      <a:r>
                        <a:rPr lang="en-US" sz="1400" b="0" i="0" u="sng" strike="noStrike">
                          <a:solidFill>
                            <a:srgbClr val="000000"/>
                          </a:solidFill>
                          <a:effectLst/>
                          <a:latin typeface="ＭＳ Ｐゴシック"/>
                        </a:rPr>
                        <a:t>the aggregation information</a:t>
                      </a:r>
                      <a:r>
                        <a:rPr lang="en-US" sz="1400" b="0" i="0" u="none" strike="noStrike">
                          <a:effectLst/>
                          <a:latin typeface="Arial"/>
                        </a:rPr>
                        <a:t> to …" Unclear</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dirty="0">
                          <a:effectLst/>
                          <a:latin typeface="Arial"/>
                        </a:rPr>
                        <a:t>Provide a clear description of "the aggregation information"</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r>
            </a:tbl>
          </a:graphicData>
        </a:graphic>
      </p:graphicFrame>
    </p:spTree>
    <p:extLst>
      <p:ext uri="{BB962C8B-B14F-4D97-AF65-F5344CB8AC3E}">
        <p14:creationId xmlns:p14="http://schemas.microsoft.com/office/powerpoint/2010/main" val="304401220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8447</TotalTime>
  <Words>1145</Words>
  <Application>Microsoft Office PowerPoint</Application>
  <PresentationFormat>画面に合わせる (4:3)</PresentationFormat>
  <Paragraphs>110</Paragraphs>
  <Slides>10</Slides>
  <Notes>1</Notes>
  <HiddenSlides>0</HiddenSlides>
  <MMClips>0</MMClips>
  <ScaleCrop>false</ScaleCrop>
  <HeadingPairs>
    <vt:vector size="6" baseType="variant">
      <vt:variant>
        <vt:lpstr>テーマ</vt:lpstr>
      </vt:variant>
      <vt:variant>
        <vt:i4>2</vt:i4>
      </vt:variant>
      <vt:variant>
        <vt:lpstr>埋め込まれた OLE サーバー</vt:lpstr>
      </vt:variant>
      <vt:variant>
        <vt:i4>1</vt:i4>
      </vt:variant>
      <vt:variant>
        <vt:lpstr>スライド タイトル</vt:lpstr>
      </vt:variant>
      <vt:variant>
        <vt:i4>10</vt:i4>
      </vt:variant>
    </vt:vector>
  </HeadingPairs>
  <TitlesOfParts>
    <vt:vector size="13" baseType="lpstr">
      <vt:lpstr>802-22-Submission</vt:lpstr>
      <vt:lpstr>標準デザイン</vt:lpstr>
      <vt:lpstr>Document</vt:lpstr>
      <vt:lpstr>[Comment Resolution related to Multi-channel operation (CID 119,121,122,123) ]</vt:lpstr>
      <vt:lpstr>Abstract</vt:lpstr>
      <vt:lpstr>Comment Resolution related to CID #119</vt:lpstr>
      <vt:lpstr>PowerPoint プレゼンテーション</vt:lpstr>
      <vt:lpstr>Comment Resolution related to CID #121</vt:lpstr>
      <vt:lpstr>PowerPoint プレゼンテーション</vt:lpstr>
      <vt:lpstr>Comment Resolution related to CID #122</vt:lpstr>
      <vt:lpstr>PowerPoint プレゼンテーション</vt:lpstr>
      <vt:lpstr>Comment Resolution related to CID #123</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[PAPR evaluation on SCH in IEEE 802.22]</dc:title>
  <dc:creator>Keat-Beng Toh</dc:creator>
  <cp:lastModifiedBy>tvws</cp:lastModifiedBy>
  <cp:revision>372</cp:revision>
  <cp:lastPrinted>1998-02-10T13:28:06Z</cp:lastPrinted>
  <dcterms:created xsi:type="dcterms:W3CDTF">2012-08-21T07:11:34Z</dcterms:created>
  <dcterms:modified xsi:type="dcterms:W3CDTF">2014-03-14T02:01:24Z</dcterms:modified>
</cp:coreProperties>
</file>