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commentAuthors.xml" ContentType="application/vnd.openxmlformats-officedocument.presentationml.commentAuthor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565" r:id="rId2"/>
    <p:sldId id="566" r:id="rId3"/>
    <p:sldId id="567" r:id="rId4"/>
    <p:sldId id="568" r:id="rId5"/>
    <p:sldId id="569" r:id="rId6"/>
    <p:sldId id="581" r:id="rId7"/>
    <p:sldId id="579" r:id="rId8"/>
    <p:sldId id="580" r:id="rId9"/>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cwpyo" initials="c" lastIdx="2"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0000"/>
    <a:srgbClr val="008000"/>
    <a:srgbClr val="CCFFCC"/>
    <a:srgbClr val="99FF99"/>
    <a:srgbClr val="CCECFF"/>
    <a:srgbClr val="FFCC99"/>
    <a:srgbClr val="FFFFCC"/>
  </p:clrMru>
  <p:extLst>
    <p:ext uri="{E76CE94A-603C-4142-B9EB-6D1370010A27}">
      <p14:discardImageEditData xmlns:p14="http://schemas.microsoft.com/office/powerpoint/2010/main" xmlns="" val="0"/>
    </p:ext>
    <p:ext uri="{D31A062A-798A-4329-ABDD-BBA856620510}">
      <p14:defaultImageDpi xmlns:p14="http://schemas.microsoft.com/office/powerpoint/2010/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1932" y="-31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3274" y="-91"/>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201613"/>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4300"/>
            <a:ext cx="928688"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ko-KR" altLang="en-US"/>
              <a:t>March 2007</a:t>
            </a:r>
            <a:endParaRPr lang="en-US" altLang="ko-KR"/>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extLst>
      <p:ext uri="{BB962C8B-B14F-4D97-AF65-F5344CB8AC3E}">
        <p14:creationId xmlns:p14="http://schemas.microsoft.com/office/powerpoint/2010/main" xmlns=""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2014</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p14="http://schemas.microsoft.com/office/powerpoint/2010/main" xmlns=""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91938" cy="276999"/>
          </a:xfrm>
        </p:spPr>
        <p:txBody>
          <a:bodyPr/>
          <a:lstStyle>
            <a:lvl1pPr>
              <a:defRPr/>
            </a:lvl1pPr>
          </a:lstStyle>
          <a:p>
            <a:pPr>
              <a:defRPr/>
            </a:pPr>
            <a:r>
              <a:rPr lang="en-US" altLang="ko-KR" dirty="0" smtClean="0"/>
              <a:t>Mar. 2014</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p14="http://schemas.microsoft.com/office/powerpoint/2010/main" xmlns=""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9193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Mar. 2014</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smtClean="0"/>
              <a:t>doc.: </a:t>
            </a:r>
            <a:r>
              <a:rPr lang="en-US" altLang="ja-JP" sz="1800" b="1" dirty="0" smtClean="0"/>
              <a:t>22-14-0042-00-000b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xmlns="">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tandards.ieee.org/board/pat/pat-slideset.pdf"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ko-KR" dirty="0" smtClean="0">
                <a:latin typeface="Times New Roman" charset="0"/>
                <a:ea typeface="굴림" charset="0"/>
                <a:cs typeface="굴림" charset="0"/>
              </a:rPr>
              <a:t>IEEE P802.22b  </a:t>
            </a:r>
            <a:r>
              <a:rPr lang="en-US" altLang="ja-JP" dirty="0" smtClean="0">
                <a:ea typeface="ＭＳ Ｐゴシック" charset="-128"/>
              </a:rPr>
              <a:t>Teleconferences</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正方形/長方形 6"/>
          <p:cNvSpPr/>
          <p:nvPr/>
        </p:nvSpPr>
        <p:spPr>
          <a:xfrm>
            <a:off x="1752128" y="1628800"/>
            <a:ext cx="5244064" cy="369332"/>
          </a:xfrm>
          <a:prstGeom prst="rect">
            <a:avLst/>
          </a:prstGeom>
        </p:spPr>
        <p:txBody>
          <a:bodyPr wrap="none">
            <a:spAutoFit/>
          </a:bodyPr>
          <a:lstStyle/>
          <a:p>
            <a:pPr algn="ctr">
              <a:buFontTx/>
              <a:buNone/>
            </a:pPr>
            <a:r>
              <a:rPr lang="en-US" altLang="ko-KR" sz="1800" dirty="0" smtClean="0"/>
              <a:t>IEEE P802.22 Wireless RANs          Date:</a:t>
            </a:r>
            <a:r>
              <a:rPr lang="en-US" altLang="ko-KR" sz="1800" b="0" dirty="0" smtClean="0"/>
              <a:t> </a:t>
            </a:r>
            <a:r>
              <a:rPr lang="en-US" altLang="ko-KR" sz="1800" b="0" dirty="0" smtClean="0"/>
              <a:t>2014-3-13</a:t>
            </a:r>
            <a:endParaRPr lang="en-US" altLang="ko-KR" sz="1800" b="0" dirty="0"/>
          </a:p>
        </p:txBody>
      </p:sp>
      <p:sp>
        <p:nvSpPr>
          <p:cNvPr id="8"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dirty="0"/>
              <a:t>Authors:</a:t>
            </a:r>
            <a:endParaRPr lang="en-US" altLang="ko-KR" sz="2000" b="0" dirty="0"/>
          </a:p>
        </p:txBody>
      </p:sp>
      <p:sp>
        <p:nvSpPr>
          <p:cNvPr id="9" name="Text Box 13"/>
          <p:cNvSpPr txBox="1">
            <a:spLocks noChangeArrowheads="1"/>
          </p:cNvSpPr>
          <p:nvPr/>
        </p:nvSpPr>
        <p:spPr bwMode="auto">
          <a:xfrm>
            <a:off x="609600" y="3933056"/>
            <a:ext cx="8001000" cy="230896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0" name="Object 16"/>
          <p:cNvGraphicFramePr>
            <a:graphicFrameLocks noChangeAspect="1"/>
          </p:cNvGraphicFramePr>
          <p:nvPr/>
        </p:nvGraphicFramePr>
        <p:xfrm>
          <a:off x="612775" y="2713038"/>
          <a:ext cx="7897813" cy="703262"/>
        </p:xfrm>
        <a:graphic>
          <a:graphicData uri="http://schemas.openxmlformats.org/presentationml/2006/ole">
            <p:oleObj spid="_x0000_s3686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Abstract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This presentation is the agenda for the Mar. </a:t>
            </a:r>
            <a:r>
              <a:rPr lang="en-US" altLang="ja-JP" dirty="0" smtClean="0">
                <a:ea typeface="ＭＳ Ｐゴシック" pitchFamily="50" charset="-128"/>
              </a:rPr>
              <a:t>13th</a:t>
            </a:r>
            <a:r>
              <a:rPr lang="en-US" altLang="ja-JP" dirty="0" smtClean="0">
                <a:ea typeface="ＭＳ Ｐゴシック" pitchFamily="50" charset="-128"/>
              </a:rPr>
              <a:t>, 2014 IEEE 802.22b teleconference.</a:t>
            </a:r>
          </a:p>
          <a:p>
            <a:endParaRPr kumimoji="1" lang="ja-JP" altLang="en-US"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Agenda: Teleconference</a:t>
            </a:r>
            <a:br>
              <a:rPr lang="en-US" altLang="ja-JP" dirty="0" smtClean="0">
                <a:ea typeface="ＭＳ Ｐゴシック" charset="-128"/>
              </a:rPr>
            </a:br>
            <a:r>
              <a:rPr lang="en-US" altLang="ja-JP" dirty="0" smtClean="0">
                <a:ea typeface="ＭＳ Ｐゴシック" charset="-128"/>
              </a:rPr>
              <a:t>Mar. </a:t>
            </a:r>
            <a:r>
              <a:rPr lang="en-US" altLang="ja-JP" dirty="0" smtClean="0">
                <a:ea typeface="ＭＳ Ｐゴシック" charset="-128"/>
              </a:rPr>
              <a:t>13th</a:t>
            </a:r>
            <a:r>
              <a:rPr lang="en-US" altLang="ja-JP" dirty="0" smtClean="0">
                <a:ea typeface="ＭＳ Ｐゴシック" charset="-128"/>
              </a:rPr>
              <a:t>, 8:00 PM-10:00 PM EDT</a:t>
            </a:r>
            <a:endParaRPr kumimoji="1" lang="ja-JP" altLang="en-US" dirty="0"/>
          </a:p>
        </p:txBody>
      </p:sp>
      <p:sp>
        <p:nvSpPr>
          <p:cNvPr id="3" name="コンテンツ プレースホルダ 2"/>
          <p:cNvSpPr>
            <a:spLocks noGrp="1"/>
          </p:cNvSpPr>
          <p:nvPr>
            <p:ph idx="1"/>
          </p:nvPr>
        </p:nvSpPr>
        <p:spPr/>
        <p:txBody>
          <a:bodyPr/>
          <a:lstStyle/>
          <a:p>
            <a:r>
              <a:rPr lang="en-US" altLang="ja-JP" dirty="0" smtClean="0">
                <a:ea typeface="ＭＳ Ｐゴシック" pitchFamily="50" charset="-128"/>
              </a:rPr>
              <a:t>Introduction (1min)</a:t>
            </a:r>
          </a:p>
          <a:p>
            <a:r>
              <a:rPr lang="en-US" altLang="ja-JP" dirty="0" smtClean="0">
                <a:ea typeface="ＭＳ Ｐゴシック" charset="-128"/>
              </a:rPr>
              <a:t>IEEE patent policy (1min)</a:t>
            </a:r>
          </a:p>
          <a:p>
            <a:r>
              <a:rPr lang="en-US" altLang="ja-JP" dirty="0" smtClean="0">
                <a:ea typeface="ＭＳ Ｐゴシック" pitchFamily="50" charset="-128"/>
              </a:rPr>
              <a:t>Issues to discuss</a:t>
            </a:r>
          </a:p>
          <a:p>
            <a:pPr lvl="1"/>
            <a:r>
              <a:rPr lang="en-US" altLang="ja-JP" dirty="0" smtClean="0">
                <a:ea typeface="ＭＳ Ｐゴシック" pitchFamily="50" charset="-128"/>
              </a:rPr>
              <a:t>Comment Resolution</a:t>
            </a:r>
          </a:p>
          <a:p>
            <a:r>
              <a:rPr lang="en-US" altLang="ja-JP" dirty="0" smtClean="0">
                <a:ea typeface="ＭＳ Ｐゴシック" charset="-128"/>
              </a:rPr>
              <a:t>Any other business</a:t>
            </a:r>
          </a:p>
          <a:p>
            <a:r>
              <a:rPr lang="en-US" altLang="ja-JP" dirty="0" smtClean="0">
                <a:ea typeface="ＭＳ Ｐゴシック" charset="-128"/>
              </a:rPr>
              <a:t>Adjourn (1min)</a:t>
            </a:r>
          </a:p>
          <a:p>
            <a:endParaRPr kumimoji="1" lang="ja-JP" altLang="en-US" sz="18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Mar. </a:t>
            </a:r>
            <a:r>
              <a:rPr lang="en-US" altLang="ja-JP" sz="2000" dirty="0" smtClean="0">
                <a:ea typeface="ＭＳ Ｐゴシック" pitchFamily="50" charset="-128"/>
              </a:rPr>
              <a:t>13th</a:t>
            </a:r>
            <a:r>
              <a:rPr lang="en-US" altLang="ja-JP" sz="2000" dirty="0" smtClean="0">
                <a:ea typeface="ＭＳ Ｐゴシック" pitchFamily="50" charset="-128"/>
              </a:rPr>
              <a:t>, </a:t>
            </a:r>
            <a:r>
              <a:rPr lang="en-US" altLang="ja-JP" sz="2000" dirty="0" smtClean="0">
                <a:ea typeface="ＭＳ Ｐゴシック" pitchFamily="50" charset="-128"/>
              </a:rPr>
              <a:t>2014 </a:t>
            </a:r>
            <a:r>
              <a:rPr lang="en-US" altLang="ja-JP" sz="2000" dirty="0" smtClean="0">
                <a:ea typeface="ＭＳ Ｐゴシック" pitchFamily="50" charset="-128"/>
              </a:rPr>
              <a:t>teleconference</a:t>
            </a:r>
          </a:p>
          <a:p>
            <a:r>
              <a:rPr lang="en-US" altLang="ja-JP" sz="2000" dirty="0" smtClean="0">
                <a:ea typeface="ＭＳ Ｐゴシック" pitchFamily="50" charset="-128"/>
              </a:rPr>
              <a:t>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 </a:t>
            </a:r>
            <a:r>
              <a:rPr lang="en-US" altLang="ja-JP" dirty="0" err="1" smtClean="0">
                <a:ea typeface="ＭＳ Ｐゴシック" pitchFamily="50" charset="-128"/>
              </a:rPr>
              <a:t>Syunghyun</a:t>
            </a:r>
            <a:r>
              <a:rPr lang="en-US" altLang="ja-JP" dirty="0" smtClean="0">
                <a:ea typeface="ＭＳ Ｐゴシック" pitchFamily="50" charset="-128"/>
              </a:rPr>
              <a:t> Hwang (ETRI)</a:t>
            </a: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sz="2000" dirty="0" smtClean="0"/>
          </a:p>
          <a:p>
            <a:endParaRPr kumimoji="1" lang="ja-JP" altLang="en-US" dirty="0" smtClean="0"/>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charset="-128"/>
              </a:rPr>
              <a:t>IEEE Patent Policy</a:t>
            </a:r>
            <a:endParaRPr kumimoji="1" lang="ja-JP" altLang="en-US" dirty="0"/>
          </a:p>
        </p:txBody>
      </p:sp>
      <p:sp>
        <p:nvSpPr>
          <p:cNvPr id="3" name="コンテンツ プレースホルダ 2"/>
          <p:cNvSpPr>
            <a:spLocks noGrp="1"/>
          </p:cNvSpPr>
          <p:nvPr>
            <p:ph idx="1"/>
          </p:nvPr>
        </p:nvSpPr>
        <p:spPr/>
        <p:txBody>
          <a:bodyPr/>
          <a:lstStyle/>
          <a:p>
            <a:r>
              <a:rPr lang="en-US" altLang="ja-JP" u="sng" dirty="0" smtClean="0">
                <a:ea typeface="ＭＳ Ｐゴシック" charset="-128"/>
                <a:hlinkClick r:id="rId2"/>
              </a:rPr>
              <a:t>http://standards.ieee.org/board/pat/pat-slideset.pdf</a:t>
            </a:r>
            <a:endParaRPr lang="en-US" altLang="ja-JP" dirty="0" smtClean="0">
              <a:ea typeface="ＭＳ Ｐゴシック" charset="-128"/>
            </a:endParaRPr>
          </a:p>
          <a:p>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Comment Resolution</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MIMO</a:t>
            </a:r>
          </a:p>
          <a:p>
            <a:pPr lvl="1"/>
            <a:r>
              <a:rPr lang="en-US" altLang="ja-JP" dirty="0" smtClean="0"/>
              <a:t>Spatial Multiplexing using 4 Antennas</a:t>
            </a:r>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Fe</a:t>
                      </a:r>
                      <a:r>
                        <a:rPr lang="en-US" sz="1800" b="0" i="0" u="none" strike="noStrike" baseline="0" dirty="0" smtClean="0">
                          <a:solidFill>
                            <a:srgbClr val="000000"/>
                          </a:solidFill>
                          <a:latin typeface="ＭＳ Ｐゴシック"/>
                        </a:rPr>
                        <a:t>b</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
        <p:nvSpPr>
          <p:cNvPr id="3" name="Date Placeholder 2"/>
          <p:cNvSpPr>
            <a:spLocks noGrp="1"/>
          </p:cNvSpPr>
          <p:nvPr>
            <p:ph type="dt" sz="half" idx="10"/>
          </p:nvPr>
        </p:nvSpPr>
        <p:spPr>
          <a:xfrm>
            <a:off x="696913" y="334189"/>
            <a:ext cx="991938" cy="276999"/>
          </a:xfrm>
        </p:spPr>
        <p:txBody>
          <a:bodyPr/>
          <a:lstStyle/>
          <a:p>
            <a:pPr>
              <a:defRPr/>
            </a:pPr>
            <a:r>
              <a:rPr lang="en-US" altLang="ko-KR" dirty="0" smtClean="0"/>
              <a:t>Mar.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22b-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65873</TotalTime>
  <Words>444</Words>
  <Application>Microsoft Office PowerPoint</Application>
  <PresentationFormat>画面に合わせる (4:3)</PresentationFormat>
  <Paragraphs>557</Paragraphs>
  <Slides>8</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8</vt:i4>
      </vt:variant>
    </vt:vector>
  </HeadingPairs>
  <TitlesOfParts>
    <vt:vector size="10" baseType="lpstr">
      <vt:lpstr>802-22b-Submission</vt:lpstr>
      <vt:lpstr>Document</vt:lpstr>
      <vt:lpstr>IEEE P802.22b  Teleconferences</vt:lpstr>
      <vt:lpstr>Abstract</vt:lpstr>
      <vt:lpstr>Agenda: Teleconference Mar. 13th, 8:00 PM-10:00 PM EDT</vt:lpstr>
      <vt:lpstr>Introduction</vt:lpstr>
      <vt:lpstr>IEEE Patent Policy</vt:lpstr>
      <vt:lpstr>Comment Resolution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ETRI OFDMA Parameters</dc:title>
  <dc:creator>"Chang-woo Pyo" &lt;cwpyo@nict.go.jp&gt;</dc:creator>
  <cp:lastModifiedBy>cwpyo</cp:lastModifiedBy>
  <cp:revision>1430</cp:revision>
  <cp:lastPrinted>1998-02-10T13:28:06Z</cp:lastPrinted>
  <dcterms:created xsi:type="dcterms:W3CDTF">2006-06-26T04:34:43Z</dcterms:created>
  <dcterms:modified xsi:type="dcterms:W3CDTF">2014-03-14T00:28:22Z</dcterms:modified>
</cp:coreProperties>
</file>