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565" r:id="rId2"/>
    <p:sldId id="566" r:id="rId3"/>
    <p:sldId id="567" r:id="rId4"/>
    <p:sldId id="568" r:id="rId5"/>
    <p:sldId id="569" r:id="rId6"/>
    <p:sldId id="581" r:id="rId7"/>
    <p:sldId id="579" r:id="rId8"/>
    <p:sldId id="580" r:id="rId9"/>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944"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Jan. 2014</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22-14-0029-00-000b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2128" y="1628800"/>
            <a:ext cx="5244064"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2014-2-27</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Feb. </a:t>
            </a:r>
            <a:r>
              <a:rPr lang="en-US" altLang="ja-JP" dirty="0" smtClean="0">
                <a:ea typeface="ＭＳ Ｐゴシック" pitchFamily="50" charset="-128"/>
              </a:rPr>
              <a:t>27th</a:t>
            </a:r>
            <a:r>
              <a:rPr lang="en-US" altLang="ja-JP" dirty="0" smtClean="0">
                <a:ea typeface="ＭＳ Ｐゴシック" pitchFamily="50" charset="-128"/>
              </a:rPr>
              <a:t>, 2014 IEEE 802.22b teleconference.</a:t>
            </a:r>
          </a:p>
          <a:p>
            <a:endParaRPr kumimoji="1" lang="ja-JP" altLang="en-US"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Feb. </a:t>
            </a:r>
            <a:r>
              <a:rPr lang="en-US" altLang="ja-JP" dirty="0" smtClean="0">
                <a:ea typeface="ＭＳ Ｐゴシック" charset="-128"/>
              </a:rPr>
              <a:t>27th</a:t>
            </a:r>
            <a:r>
              <a:rPr lang="en-US" altLang="ja-JP" dirty="0" smtClean="0">
                <a:ea typeface="ＭＳ Ｐゴシック" charset="-128"/>
              </a:rPr>
              <a:t>, 8:00 PM-10:00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Comment Resolution</a:t>
            </a: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Feb. </a:t>
            </a:r>
            <a:r>
              <a:rPr lang="en-US" altLang="ja-JP" sz="2000" dirty="0" smtClean="0">
                <a:ea typeface="ＭＳ Ｐゴシック" pitchFamily="50" charset="-128"/>
              </a:rPr>
              <a:t>27th</a:t>
            </a:r>
            <a:r>
              <a:rPr lang="en-US" altLang="ja-JP" sz="2000" dirty="0" smtClean="0">
                <a:ea typeface="ＭＳ Ｐゴシック" pitchFamily="50" charset="-128"/>
              </a:rPr>
              <a:t>, 2013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err="1" smtClean="0">
                <a:ea typeface="ＭＳ Ｐゴシック" pitchFamily="50" charset="-128"/>
              </a:rPr>
              <a:t>Syunghyun</a:t>
            </a:r>
            <a:r>
              <a:rPr lang="en-US" altLang="ja-JP" dirty="0" smtClean="0">
                <a:ea typeface="ＭＳ Ｐゴシック" pitchFamily="50" charset="-128"/>
              </a:rPr>
              <a:t> Hwang (ETRI)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Comment Resolution</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CID </a:t>
            </a:r>
            <a:r>
              <a:rPr kumimoji="1" lang="en-US" altLang="ja-JP" dirty="0" smtClean="0"/>
              <a:t>#218 (1/r1)</a:t>
            </a:r>
          </a:p>
          <a:p>
            <a:r>
              <a:rPr kumimoji="1" lang="en-US" altLang="ja-JP" dirty="0" smtClean="0"/>
              <a:t>CID #216 (26/r0)</a:t>
            </a:r>
          </a:p>
          <a:p>
            <a:endParaRPr kumimoji="1" lang="en-US" altLang="ja-JP" dirty="0" smtClean="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5301208"/>
            <a:ext cx="7414592" cy="1226840"/>
          </a:xfrm>
        </p:spPr>
        <p:txBody>
          <a:bodyPr/>
          <a:lstStyle/>
          <a:p>
            <a:r>
              <a:rPr kumimoji="1" lang="en-US" altLang="ja-JP" dirty="0" smtClean="0"/>
              <a:t>Eastern Time 8pm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graphicFrame>
        <p:nvGraphicFramePr>
          <p:cNvPr id="7" name="表 6"/>
          <p:cNvGraphicFramePr>
            <a:graphicFrameLocks noGrp="1"/>
          </p:cNvGraphicFramePr>
          <p:nvPr/>
        </p:nvGraphicFramePr>
        <p:xfrm>
          <a:off x="755576" y="1556792"/>
          <a:ext cx="7488832" cy="3420380"/>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Jan</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Fe</a:t>
                      </a:r>
                      <a:r>
                        <a:rPr lang="en-US" sz="1800" b="0" i="0" u="none" strike="noStrike" baseline="0" dirty="0" smtClean="0">
                          <a:solidFill>
                            <a:srgbClr val="000000"/>
                          </a:solidFill>
                          <a:latin typeface="ＭＳ Ｐゴシック"/>
                        </a:rPr>
                        <a:t>b</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r>
                        <a:rPr lang="en-US" sz="1800" b="0" i="0" u="none" strike="noStrike" dirty="0" smtClean="0">
                          <a:solidFill>
                            <a:srgbClr val="000000"/>
                          </a:solidFill>
                          <a:latin typeface="ＭＳ Ｐゴシック"/>
                        </a:rPr>
                        <a:t>Mar</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10" name="直線コネクタ 9"/>
          <p:cNvCxnSpPr/>
          <p:nvPr/>
        </p:nvCxnSpPr>
        <p:spPr bwMode="auto">
          <a:xfrm>
            <a:off x="3923928"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941168"/>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6021288"/>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941168"/>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
        <p:nvSpPr>
          <p:cNvPr id="3" name="Date Placeholder 2"/>
          <p:cNvSpPr>
            <a:spLocks noGrp="1"/>
          </p:cNvSpPr>
          <p:nvPr>
            <p:ph type="dt" sz="half" idx="10"/>
          </p:nvPr>
        </p:nvSpPr>
        <p:spPr>
          <a:xfrm>
            <a:off x="696913" y="334189"/>
            <a:ext cx="948978" cy="276999"/>
          </a:xfrm>
        </p:spPr>
        <p:txBody>
          <a:bodyPr/>
          <a:lstStyle/>
          <a:p>
            <a:pPr>
              <a:defRPr/>
            </a:pPr>
            <a:r>
              <a:rPr lang="en-US" altLang="ko-KR" dirty="0" smtClean="0"/>
              <a:t>Feb. 2014</a:t>
            </a:r>
            <a:endParaRPr lang="en-US" altLang="ko-KR" dirty="0"/>
          </a:p>
        </p:txBody>
      </p:sp>
      <p:graphicFrame>
        <p:nvGraphicFramePr>
          <p:cNvPr id="7" name="表 6"/>
          <p:cNvGraphicFramePr>
            <a:graphicFrameLocks noGrp="1"/>
          </p:cNvGraphicFramePr>
          <p:nvPr/>
        </p:nvGraphicFramePr>
        <p:xfrm>
          <a:off x="1403648" y="1700808"/>
          <a:ext cx="7128786" cy="4392484"/>
        </p:xfrm>
        <a:graphic>
          <a:graphicData uri="http://schemas.openxmlformats.org/drawingml/2006/table">
            <a:tbl>
              <a:tblPr/>
              <a:tblGrid>
                <a:gridCol w="2193744"/>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dirty="0">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dirty="0">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55783</TotalTime>
  <Words>450</Words>
  <Application>Microsoft Office PowerPoint</Application>
  <PresentationFormat>画面に合わせる (4:3)</PresentationFormat>
  <Paragraphs>557</Paragraphs>
  <Slides>8</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802-22b-Submission</vt:lpstr>
      <vt:lpstr>Document</vt:lpstr>
      <vt:lpstr>IEEE P802.22b  Teleconferences</vt:lpstr>
      <vt:lpstr>Abstract</vt:lpstr>
      <vt:lpstr>Agenda: Teleconference Feb. 27th, 8:00 PM-10:00 PM EDT</vt:lpstr>
      <vt:lpstr>Introduction</vt:lpstr>
      <vt:lpstr>IEEE Patent Policy</vt:lpstr>
      <vt:lpstr>Comment Resolution</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1427</cp:revision>
  <cp:lastPrinted>1998-02-10T13:28:06Z</cp:lastPrinted>
  <dcterms:created xsi:type="dcterms:W3CDTF">2006-06-26T04:34:43Z</dcterms:created>
  <dcterms:modified xsi:type="dcterms:W3CDTF">2014-02-28T00:19:44Z</dcterms:modified>
</cp:coreProperties>
</file>