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79" r:id="rId8"/>
    <p:sldId id="580"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22-14-0028-00-000b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2014-2-20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Feb. </a:t>
            </a:r>
            <a:r>
              <a:rPr lang="en-US" altLang="ja-JP" dirty="0" smtClean="0">
                <a:ea typeface="ＭＳ Ｐゴシック" pitchFamily="50" charset="-128"/>
              </a:rPr>
              <a:t>20</a:t>
            </a:r>
            <a:r>
              <a:rPr lang="en-US" altLang="ja-JP" dirty="0" smtClean="0">
                <a:ea typeface="ＭＳ Ｐゴシック" pitchFamily="50" charset="-128"/>
              </a:rPr>
              <a:t>th</a:t>
            </a:r>
            <a:r>
              <a:rPr lang="en-US" altLang="ja-JP" dirty="0" smtClean="0">
                <a:ea typeface="ＭＳ Ｐゴシック" pitchFamily="50" charset="-128"/>
              </a:rPr>
              <a:t>, 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Feb. </a:t>
            </a:r>
            <a:r>
              <a:rPr lang="en-US" altLang="ja-JP" dirty="0" smtClean="0">
                <a:ea typeface="ＭＳ Ｐゴシック" charset="-128"/>
              </a:rPr>
              <a:t>20</a:t>
            </a:r>
            <a:r>
              <a:rPr lang="en-US" altLang="ja-JP" dirty="0" smtClean="0">
                <a:ea typeface="ＭＳ Ｐゴシック" charset="-128"/>
              </a:rPr>
              <a:t>th</a:t>
            </a:r>
            <a:r>
              <a:rPr lang="en-US" altLang="ja-JP" dirty="0" smtClean="0">
                <a:ea typeface="ＭＳ Ｐゴシック" charset="-128"/>
              </a:rPr>
              <a:t>,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Feb. </a:t>
            </a:r>
            <a:r>
              <a:rPr lang="en-US" altLang="ja-JP" sz="2000" dirty="0" smtClean="0">
                <a:ea typeface="ＭＳ Ｐゴシック" pitchFamily="50" charset="-128"/>
              </a:rPr>
              <a:t>20</a:t>
            </a:r>
            <a:r>
              <a:rPr lang="en-US" altLang="ja-JP" sz="2000" dirty="0" smtClean="0">
                <a:ea typeface="ＭＳ Ｐゴシック" pitchFamily="50" charset="-128"/>
              </a:rPr>
              <a:t>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CID </a:t>
            </a:r>
            <a:r>
              <a:rPr kumimoji="1" lang="en-US" altLang="ja-JP" dirty="0" smtClean="0"/>
              <a:t>#225/226</a:t>
            </a:r>
            <a:r>
              <a:rPr kumimoji="1" lang="en-US" altLang="ja-JP" dirty="0" smtClean="0"/>
              <a:t>/</a:t>
            </a:r>
            <a:r>
              <a:rPr kumimoji="1" lang="en-US" altLang="ja-JP" dirty="0" smtClean="0"/>
              <a:t>221(27/r1)</a:t>
            </a:r>
          </a:p>
          <a:p>
            <a:r>
              <a:rPr kumimoji="1" lang="en-US" altLang="ja-JP" dirty="0" smtClean="0"/>
              <a:t>CID #218 (1/r1)</a:t>
            </a:r>
          </a:p>
          <a:p>
            <a:r>
              <a:rPr kumimoji="1" lang="en-US" altLang="ja-JP" dirty="0" smtClean="0"/>
              <a:t>CID #216 (26/r0)</a:t>
            </a:r>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Fe</a:t>
                      </a:r>
                      <a:r>
                        <a:rPr lang="en-US" sz="1800" b="0" i="0" u="none" strike="noStrike" baseline="0" dirty="0" smtClean="0">
                          <a:solidFill>
                            <a:srgbClr val="000000"/>
                          </a:solidFill>
                          <a:latin typeface="ＭＳ Ｐゴシック"/>
                        </a:rPr>
                        <a:t>b</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48978" cy="276999"/>
          </a:xfrm>
        </p:spPr>
        <p:txBody>
          <a:bodyPr/>
          <a:lstStyle/>
          <a:p>
            <a:pPr>
              <a:defRPr/>
            </a:pPr>
            <a:r>
              <a:rPr lang="en-US" altLang="ko-KR" dirty="0" smtClean="0"/>
              <a:t>Feb.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55780</TotalTime>
  <Words>454</Words>
  <Application>Microsoft Office PowerPoint</Application>
  <PresentationFormat>画面に合わせる (4:3)</PresentationFormat>
  <Paragraphs>558</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Feb. 20th, 8:00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1425</cp:revision>
  <cp:lastPrinted>1998-02-10T13:28:06Z</cp:lastPrinted>
  <dcterms:created xsi:type="dcterms:W3CDTF">2006-06-26T04:34:43Z</dcterms:created>
  <dcterms:modified xsi:type="dcterms:W3CDTF">2014-02-21T00:44:22Z</dcterms:modified>
</cp:coreProperties>
</file>