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6"/>
  </p:notesMasterIdLst>
  <p:handoutMasterIdLst>
    <p:handoutMasterId r:id="rId17"/>
  </p:handoutMasterIdLst>
  <p:sldIdLst>
    <p:sldId id="269" r:id="rId3"/>
    <p:sldId id="281" r:id="rId4"/>
    <p:sldId id="270" r:id="rId5"/>
    <p:sldId id="273" r:id="rId6"/>
    <p:sldId id="271" r:id="rId7"/>
    <p:sldId id="274" r:id="rId8"/>
    <p:sldId id="276" r:id="rId9"/>
    <p:sldId id="275" r:id="rId10"/>
    <p:sldId id="277" r:id="rId11"/>
    <p:sldId id="278" r:id="rId12"/>
    <p:sldId id="279" r:id="rId13"/>
    <p:sldId id="280" r:id="rId14"/>
    <p:sldId id="282" r:id="rId15"/>
  </p:sldIdLst>
  <p:sldSz cx="9144000" cy="6858000" type="screen4x3"/>
  <p:notesSz cx="6805613" cy="9939338"/>
  <p:defaultTextStyle>
    <a:defPPr>
      <a:defRPr lang="en-US"/>
    </a:defPPr>
    <a:lvl1pPr algn="l" rtl="0" fontAlgn="base">
      <a:spcBef>
        <a:spcPct val="0"/>
      </a:spcBef>
      <a:spcAft>
        <a:spcPct val="0"/>
      </a:spcAft>
      <a:defRPr sz="3200" b="1" kern="1200">
        <a:solidFill>
          <a:schemeClr val="tx2"/>
        </a:solidFill>
        <a:latin typeface="Times New Roman" pitchFamily="18" charset="0"/>
        <a:ea typeface="ＭＳ Ｐゴシック" charset="-128"/>
        <a:cs typeface="+mn-cs"/>
      </a:defRPr>
    </a:lvl1pPr>
    <a:lvl2pPr marL="4572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2pPr>
    <a:lvl3pPr marL="9144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3pPr>
    <a:lvl4pPr marL="13716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4pPr>
    <a:lvl5pPr marL="18288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5pPr>
    <a:lvl6pPr marL="2286000" algn="l" defTabSz="914400" rtl="0" eaLnBrk="1" latinLnBrk="0" hangingPunct="1">
      <a:defRPr sz="3200" b="1" kern="1200">
        <a:solidFill>
          <a:schemeClr val="tx2"/>
        </a:solidFill>
        <a:latin typeface="Times New Roman" pitchFamily="18" charset="0"/>
        <a:ea typeface="ＭＳ Ｐゴシック" charset="-128"/>
        <a:cs typeface="+mn-cs"/>
      </a:defRPr>
    </a:lvl6pPr>
    <a:lvl7pPr marL="2743200" algn="l" defTabSz="914400" rtl="0" eaLnBrk="1" latinLnBrk="0" hangingPunct="1">
      <a:defRPr sz="3200" b="1" kern="1200">
        <a:solidFill>
          <a:schemeClr val="tx2"/>
        </a:solidFill>
        <a:latin typeface="Times New Roman" pitchFamily="18" charset="0"/>
        <a:ea typeface="ＭＳ Ｐゴシック" charset="-128"/>
        <a:cs typeface="+mn-cs"/>
      </a:defRPr>
    </a:lvl7pPr>
    <a:lvl8pPr marL="3200400" algn="l" defTabSz="914400" rtl="0" eaLnBrk="1" latinLnBrk="0" hangingPunct="1">
      <a:defRPr sz="3200" b="1" kern="1200">
        <a:solidFill>
          <a:schemeClr val="tx2"/>
        </a:solidFill>
        <a:latin typeface="Times New Roman" pitchFamily="18" charset="0"/>
        <a:ea typeface="ＭＳ Ｐゴシック" charset="-128"/>
        <a:cs typeface="+mn-cs"/>
      </a:defRPr>
    </a:lvl8pPr>
    <a:lvl9pPr marL="3657600" algn="l" defTabSz="914400" rtl="0" eaLnBrk="1" latinLnBrk="0" hangingPunct="1">
      <a:defRPr sz="3200" b="1" kern="1200">
        <a:solidFill>
          <a:schemeClr val="tx2"/>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30" autoAdjust="0"/>
    <p:restoredTop sz="94625" autoAdjust="0"/>
  </p:normalViewPr>
  <p:slideViewPr>
    <p:cSldViewPr>
      <p:cViewPr varScale="1">
        <p:scale>
          <a:sx n="86" d="100"/>
          <a:sy n="86" d="100"/>
        </p:scale>
        <p:origin x="-137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10" d="100"/>
          <a:sy n="110" d="100"/>
        </p:scale>
        <p:origin x="-2388" y="2820"/>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38588" y="204788"/>
            <a:ext cx="218440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ea typeface="+mn-ea"/>
              </a:defRPr>
            </a:lvl1pPr>
          </a:lstStyle>
          <a:p>
            <a:pPr>
              <a:defRPr/>
            </a:pPr>
            <a:r>
              <a:rPr lang="en-US"/>
              <a:t>doc.: IEEE 802.22-yy/xxxxr0</a:t>
            </a:r>
          </a:p>
        </p:txBody>
      </p:sp>
      <p:sp>
        <p:nvSpPr>
          <p:cNvPr id="3075" name="Rectangle 3"/>
          <p:cNvSpPr>
            <a:spLocks noGrp="1" noChangeArrowheads="1"/>
          </p:cNvSpPr>
          <p:nvPr>
            <p:ph type="dt" sz="quarter" idx="1"/>
          </p:nvPr>
        </p:nvSpPr>
        <p:spPr bwMode="auto">
          <a:xfrm>
            <a:off x="682625" y="204788"/>
            <a:ext cx="9334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ea typeface="+mn-ea"/>
              </a:defRPr>
            </a:lvl1pPr>
          </a:lstStyle>
          <a:p>
            <a:pPr>
              <a:defRPr/>
            </a:pPr>
            <a:r>
              <a:rPr lang="en-US"/>
              <a:t>Month Year</a:t>
            </a:r>
          </a:p>
        </p:txBody>
      </p:sp>
      <p:sp>
        <p:nvSpPr>
          <p:cNvPr id="3076" name="Rectangle 4"/>
          <p:cNvSpPr>
            <a:spLocks noGrp="1" noChangeArrowheads="1"/>
          </p:cNvSpPr>
          <p:nvPr>
            <p:ph type="ftr" sz="quarter" idx="2"/>
          </p:nvPr>
        </p:nvSpPr>
        <p:spPr bwMode="auto">
          <a:xfrm>
            <a:off x="4565650" y="9620250"/>
            <a:ext cx="16351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36888" y="9620250"/>
            <a:ext cx="5826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mn-ea"/>
              </a:defRPr>
            </a:lvl1pPr>
          </a:lstStyle>
          <a:p>
            <a:pPr>
              <a:defRPr/>
            </a:pPr>
            <a:r>
              <a:rPr lang="en-US"/>
              <a:t>Page </a:t>
            </a:r>
            <a:fld id="{D5B4C28D-B4AC-4E1B-A7BD-4AB547DCC4CE}" type="slidenum">
              <a:rPr lang="en-US"/>
              <a:pPr>
                <a:defRPr/>
              </a:pPr>
              <a:t>‹#›</a:t>
            </a:fld>
            <a:endParaRPr lang="en-US"/>
          </a:p>
        </p:txBody>
      </p:sp>
      <p:sp>
        <p:nvSpPr>
          <p:cNvPr id="3078" name="Line 6"/>
          <p:cNvSpPr>
            <a:spLocks noChangeShapeType="1"/>
          </p:cNvSpPr>
          <p:nvPr/>
        </p:nvSpPr>
        <p:spPr bwMode="auto">
          <a:xfrm>
            <a:off x="681038" y="415925"/>
            <a:ext cx="54435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3079" name="Rectangle 7"/>
          <p:cNvSpPr>
            <a:spLocks noChangeArrowheads="1"/>
          </p:cNvSpPr>
          <p:nvPr/>
        </p:nvSpPr>
        <p:spPr bwMode="auto">
          <a:xfrm>
            <a:off x="681038" y="9620250"/>
            <a:ext cx="696912" cy="195263"/>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3080" name="Line 8"/>
          <p:cNvSpPr>
            <a:spLocks noChangeShapeType="1"/>
          </p:cNvSpPr>
          <p:nvPr/>
        </p:nvSpPr>
        <p:spPr bwMode="auto">
          <a:xfrm>
            <a:off x="681038" y="9607550"/>
            <a:ext cx="55959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extLst>
      <p:ext uri="{BB962C8B-B14F-4D97-AF65-F5344CB8AC3E}">
        <p14:creationId xmlns:p14="http://schemas.microsoft.com/office/powerpoint/2010/main" val="615984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81450" y="120650"/>
            <a:ext cx="218440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ea typeface="+mn-ea"/>
              </a:defRPr>
            </a:lvl1pPr>
          </a:lstStyle>
          <a:p>
            <a:pPr>
              <a:defRPr/>
            </a:pPr>
            <a:r>
              <a:rPr lang="en-US" dirty="0"/>
              <a:t>doc.: IEEE 802.22-yy/xxxxr0</a:t>
            </a:r>
          </a:p>
        </p:txBody>
      </p:sp>
      <p:sp>
        <p:nvSpPr>
          <p:cNvPr id="2051" name="Rectangle 3"/>
          <p:cNvSpPr>
            <a:spLocks noGrp="1" noChangeArrowheads="1"/>
          </p:cNvSpPr>
          <p:nvPr>
            <p:ph type="dt" idx="1"/>
          </p:nvPr>
        </p:nvSpPr>
        <p:spPr bwMode="auto">
          <a:xfrm>
            <a:off x="641350" y="120650"/>
            <a:ext cx="9334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ea typeface="+mn-ea"/>
              </a:defRPr>
            </a:lvl1pPr>
          </a:lstStyle>
          <a:p>
            <a:pPr>
              <a:defRPr/>
            </a:pPr>
            <a:r>
              <a:rPr lang="en-US"/>
              <a:t>Month Year</a:t>
            </a:r>
          </a:p>
        </p:txBody>
      </p:sp>
      <p:sp>
        <p:nvSpPr>
          <p:cNvPr id="25604"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8050" y="4721225"/>
            <a:ext cx="4989513" cy="44735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83050" y="9623425"/>
            <a:ext cx="2082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eaLnBrk="0" hangingPunct="0">
              <a:defRPr sz="1200" b="0">
                <a:solidFill>
                  <a:schemeClr val="tx1"/>
                </a:solidFill>
                <a:ea typeface="+mn-ea"/>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082925" y="9623425"/>
            <a:ext cx="58261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Page </a:t>
            </a:r>
            <a:fld id="{905C5D93-DC55-4B7C-9F69-DB3A77FD6F0D}" type="slidenum">
              <a:rPr lang="en-US"/>
              <a:pPr>
                <a:defRPr/>
              </a:pPr>
              <a:t>‹#›</a:t>
            </a:fld>
            <a:endParaRPr lang="en-US"/>
          </a:p>
        </p:txBody>
      </p:sp>
      <p:sp>
        <p:nvSpPr>
          <p:cNvPr id="2056" name="Rectangle 8"/>
          <p:cNvSpPr>
            <a:spLocks noChangeArrowheads="1"/>
          </p:cNvSpPr>
          <p:nvPr/>
        </p:nvSpPr>
        <p:spPr bwMode="auto">
          <a:xfrm>
            <a:off x="711200" y="9623425"/>
            <a:ext cx="696913" cy="195263"/>
          </a:xfrm>
          <a:prstGeom prst="rect">
            <a:avLst/>
          </a:prstGeom>
          <a:noFill/>
          <a:ln w="9525">
            <a:noFill/>
            <a:miter lim="800000"/>
            <a:headEnd/>
            <a:tailEnd/>
          </a:ln>
          <a:effectLst/>
        </p:spPr>
        <p:txBody>
          <a:bodyPr wrap="none" lIns="0" tIns="0" rIns="0" bIns="0">
            <a:spAutoFit/>
          </a:bodyPr>
          <a:lstStyle/>
          <a:p>
            <a:pPr defTabSz="896938" eaLnBrk="0" hangingPunct="0">
              <a:defRPr/>
            </a:pPr>
            <a:r>
              <a:rPr lang="en-US" sz="1200" b="0">
                <a:solidFill>
                  <a:schemeClr val="tx1"/>
                </a:solidFill>
                <a:ea typeface="+mn-ea"/>
              </a:rPr>
              <a:t>Submission</a:t>
            </a:r>
          </a:p>
        </p:txBody>
      </p:sp>
      <p:sp>
        <p:nvSpPr>
          <p:cNvPr id="2057" name="Line 9"/>
          <p:cNvSpPr>
            <a:spLocks noChangeShapeType="1"/>
          </p:cNvSpPr>
          <p:nvPr/>
        </p:nvSpPr>
        <p:spPr bwMode="auto">
          <a:xfrm>
            <a:off x="711200" y="9621838"/>
            <a:ext cx="5383213"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2058" name="Line 10"/>
          <p:cNvSpPr>
            <a:spLocks noChangeShapeType="1"/>
          </p:cNvSpPr>
          <p:nvPr/>
        </p:nvSpPr>
        <p:spPr bwMode="auto">
          <a:xfrm>
            <a:off x="636588" y="317500"/>
            <a:ext cx="55324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extLst>
      <p:ext uri="{BB962C8B-B14F-4D97-AF65-F5344CB8AC3E}">
        <p14:creationId xmlns:p14="http://schemas.microsoft.com/office/powerpoint/2010/main" val="87370897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hdr" sz="quarter"/>
          </p:nvPr>
        </p:nvSpPr>
        <p:spPr>
          <a:xfrm>
            <a:off x="5529263" y="100013"/>
            <a:ext cx="636587" cy="233362"/>
          </a:xfrm>
        </p:spPr>
        <p:txBody>
          <a:bodyPr/>
          <a:lstStyle/>
          <a:p>
            <a:pPr>
              <a:defRPr/>
            </a:pPr>
            <a:r>
              <a:rPr lang="en-US" altLang="ja-JP" smtClean="0"/>
              <a:t>doc.: IEEE 802.22-yy/xxxxr0</a:t>
            </a:r>
          </a:p>
        </p:txBody>
      </p:sp>
      <p:sp>
        <p:nvSpPr>
          <p:cNvPr id="31746" name="Rectangle 3"/>
          <p:cNvSpPr>
            <a:spLocks noGrp="1" noChangeArrowheads="1"/>
          </p:cNvSpPr>
          <p:nvPr>
            <p:ph type="dt" sz="quarter" idx="1"/>
          </p:nvPr>
        </p:nvSpPr>
        <p:spPr>
          <a:xfrm>
            <a:off x="641350" y="100013"/>
            <a:ext cx="820738" cy="233362"/>
          </a:xfrm>
        </p:spPr>
        <p:txBody>
          <a:bodyPr/>
          <a:lstStyle/>
          <a:p>
            <a:pPr>
              <a:defRPr/>
            </a:pPr>
            <a:r>
              <a:rPr lang="en-US" altLang="ja-JP" smtClean="0"/>
              <a:t>Month Year</a:t>
            </a:r>
          </a:p>
        </p:txBody>
      </p:sp>
      <p:sp>
        <p:nvSpPr>
          <p:cNvPr id="31747" name="Rectangle 6"/>
          <p:cNvSpPr>
            <a:spLocks noGrp="1" noChangeArrowheads="1"/>
          </p:cNvSpPr>
          <p:nvPr>
            <p:ph type="ftr" sz="quarter" idx="4"/>
          </p:nvPr>
        </p:nvSpPr>
        <p:spPr>
          <a:xfrm>
            <a:off x="5259388" y="9623425"/>
            <a:ext cx="906462" cy="200025"/>
          </a:xfrm>
        </p:spPr>
        <p:txBody>
          <a:bodyPr/>
          <a:lstStyle/>
          <a:p>
            <a:pPr lvl="4">
              <a:defRPr/>
            </a:pPr>
            <a:r>
              <a:rPr lang="en-US" altLang="ja-JP" smtClean="0"/>
              <a:t>John Doe, Some Company</a:t>
            </a:r>
          </a:p>
        </p:txBody>
      </p:sp>
      <p:sp>
        <p:nvSpPr>
          <p:cNvPr id="31748" name="Rectangle 7"/>
          <p:cNvSpPr>
            <a:spLocks noGrp="1" noChangeArrowheads="1"/>
          </p:cNvSpPr>
          <p:nvPr>
            <p:ph type="sldNum" sz="quarter" idx="5"/>
          </p:nvPr>
        </p:nvSpPr>
        <p:spPr>
          <a:xfrm>
            <a:off x="3157538" y="9623425"/>
            <a:ext cx="508000" cy="200025"/>
          </a:xfrm>
        </p:spPr>
        <p:txBody>
          <a:bodyPr/>
          <a:lstStyle/>
          <a:p>
            <a:pPr>
              <a:defRPr/>
            </a:pPr>
            <a:r>
              <a:rPr lang="en-US" altLang="ja-JP" smtClean="0"/>
              <a:t>Page </a:t>
            </a:r>
            <a:fld id="{E4523FDF-E601-495B-BCC8-F99C0A9546AD}" type="slidenum">
              <a:rPr lang="en-US" altLang="ja-JP" smtClean="0"/>
              <a:pPr>
                <a:defRPr/>
              </a:pPr>
              <a:t>1</a:t>
            </a:fld>
            <a:endParaRPr lang="en-US" altLang="ja-JP" smtClean="0"/>
          </a:p>
        </p:txBody>
      </p:sp>
      <p:sp>
        <p:nvSpPr>
          <p:cNvPr id="31749" name="Rectangle 2"/>
          <p:cNvSpPr>
            <a:spLocks noGrp="1" noRot="1" noChangeAspect="1" noChangeArrowheads="1" noTextEdit="1"/>
          </p:cNvSpPr>
          <p:nvPr>
            <p:ph type="sldImg"/>
          </p:nvPr>
        </p:nvSpPr>
        <p:spPr>
          <a:ln/>
        </p:spPr>
      </p:sp>
      <p:sp>
        <p:nvSpPr>
          <p:cNvPr id="31750" name="Rectangle 3"/>
          <p:cNvSpPr>
            <a:spLocks noGrp="1" noChangeArrowheads="1"/>
          </p:cNvSpPr>
          <p:nvPr>
            <p:ph type="body" idx="1"/>
          </p:nvPr>
        </p:nvSpPr>
        <p:spPr>
          <a:noFill/>
          <a:ln/>
        </p:spPr>
        <p:txBody>
          <a:bodyPr/>
          <a:lstStyle/>
          <a:p>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06473FAC-5E69-4940-83B2-2B02070E3B2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49FEEE77-E82C-4ECF-9898-E646098578F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0929B3CC-3CE7-48A9-98A4-177F6765DA2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1700213"/>
            <a:ext cx="9144000" cy="5157787"/>
          </a:xfrm>
          <a:prstGeom prst="rect">
            <a:avLst/>
          </a:prstGeom>
          <a:gradFill rotWithShape="1">
            <a:gsLst>
              <a:gs pos="0">
                <a:schemeClr val="bg1"/>
              </a:gs>
              <a:gs pos="100000">
                <a:schemeClr val="bg1">
                  <a:gamma/>
                  <a:shade val="63529"/>
                  <a:invGamma/>
                </a:schemeClr>
              </a:gs>
            </a:gsLst>
            <a:lin ang="0" scaled="1"/>
          </a:gra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5" name="Rectangle 4"/>
          <p:cNvSpPr>
            <a:spLocks noChangeArrowheads="1"/>
          </p:cNvSpPr>
          <p:nvPr userDrawn="1"/>
        </p:nvSpPr>
        <p:spPr bwMode="auto">
          <a:xfrm flipV="1">
            <a:off x="0" y="6021388"/>
            <a:ext cx="9144000" cy="836612"/>
          </a:xfrm>
          <a:prstGeom prst="rect">
            <a:avLst/>
          </a:prstGeom>
          <a:gradFill rotWithShape="1">
            <a:gsLst>
              <a:gs pos="0">
                <a:srgbClr val="0E3092"/>
              </a:gs>
              <a:gs pos="100000">
                <a:srgbClr val="06143C"/>
              </a:gs>
            </a:gsLst>
            <a:lin ang="0" scaled="1"/>
          </a:gradFill>
          <a:ln>
            <a:noFill/>
          </a:ln>
          <a:effectLst/>
          <a:extLst/>
        </p:spPr>
        <p:txBody>
          <a:bodyPr anchor="ctr">
            <a:spAutoFit/>
          </a:bodyPr>
          <a:lstStyle/>
          <a:p>
            <a:pPr>
              <a:defRPr/>
            </a:pPr>
            <a:endParaRPr kumimoji="1" lang="ja-JP" altLang="en-US" sz="1400">
              <a:solidFill>
                <a:srgbClr val="000000"/>
              </a:solidFill>
              <a:latin typeface="Arial" charset="0"/>
              <a:ea typeface="+mn-ea"/>
            </a:endParaRPr>
          </a:p>
        </p:txBody>
      </p:sp>
      <p:sp>
        <p:nvSpPr>
          <p:cNvPr id="6" name="Rectangle 5"/>
          <p:cNvSpPr>
            <a:spLocks noChangeArrowheads="1"/>
          </p:cNvSpPr>
          <p:nvPr userDrawn="1"/>
        </p:nvSpPr>
        <p:spPr bwMode="auto">
          <a:xfrm rot="10800000" flipH="1" flipV="1">
            <a:off x="0" y="0"/>
            <a:ext cx="9144000" cy="2133600"/>
          </a:xfrm>
          <a:prstGeom prst="rect">
            <a:avLst/>
          </a:prstGeom>
          <a:gradFill rotWithShape="1">
            <a:gsLst>
              <a:gs pos="0">
                <a:srgbClr val="7E9CF2"/>
              </a:gs>
              <a:gs pos="100000">
                <a:srgbClr val="0E3092"/>
              </a:gs>
            </a:gsLst>
            <a:lin ang="0" scaled="1"/>
          </a:gradFill>
          <a:ln>
            <a:noFill/>
          </a:ln>
          <a:effectLst/>
          <a:extLst/>
        </p:spPr>
        <p:txBody>
          <a:bodyPr anchor="ctr">
            <a:spAutoFit/>
          </a:bodyPr>
          <a:lstStyle/>
          <a:p>
            <a:pPr>
              <a:defRPr/>
            </a:pPr>
            <a:endParaRPr kumimoji="1" lang="ja-JP" altLang="en-US" sz="1400">
              <a:solidFill>
                <a:srgbClr val="000000"/>
              </a:solidFill>
              <a:latin typeface="Arial" charset="0"/>
              <a:ea typeface="+mn-ea"/>
            </a:endParaRPr>
          </a:p>
        </p:txBody>
      </p:sp>
      <p:pic>
        <p:nvPicPr>
          <p:cNvPr id="7" name="Picture 60" descr="和ロゴ"/>
          <p:cNvPicPr>
            <a:picLocks noChangeAspect="1" noChangeArrowheads="1"/>
          </p:cNvPicPr>
          <p:nvPr userDrawn="1"/>
        </p:nvPicPr>
        <p:blipFill>
          <a:blip r:embed="rId2"/>
          <a:srcRect/>
          <a:stretch>
            <a:fillRect/>
          </a:stretch>
        </p:blipFill>
        <p:spPr bwMode="auto">
          <a:xfrm>
            <a:off x="7170738" y="361950"/>
            <a:ext cx="1630362" cy="539750"/>
          </a:xfrm>
          <a:prstGeom prst="rect">
            <a:avLst/>
          </a:prstGeom>
          <a:noFill/>
          <a:ln w="9525">
            <a:noFill/>
            <a:miter lim="800000"/>
            <a:headEnd/>
            <a:tailEnd/>
          </a:ln>
        </p:spPr>
      </p:pic>
      <p:sp>
        <p:nvSpPr>
          <p:cNvPr id="8" name="Rectangle 61"/>
          <p:cNvSpPr>
            <a:spLocks noChangeArrowheads="1"/>
          </p:cNvSpPr>
          <p:nvPr userDrawn="1"/>
        </p:nvSpPr>
        <p:spPr bwMode="auto">
          <a:xfrm>
            <a:off x="220663" y="6100763"/>
            <a:ext cx="5503862" cy="577850"/>
          </a:xfrm>
          <a:prstGeom prst="rect">
            <a:avLst/>
          </a:prstGeom>
          <a:noFill/>
          <a:ln>
            <a:noFill/>
          </a:ln>
          <a:extLst/>
        </p:spPr>
        <p:txBody>
          <a:bodyPr wrap="none" lIns="108000" tIns="108000" rIns="108000" bIns="108000"/>
          <a:lstStyle/>
          <a:p>
            <a:pPr eaLnBrk="0" hangingPunct="0">
              <a:defRPr/>
            </a:pPr>
            <a:r>
              <a:rPr kumimoji="1" lang="en-US" altLang="ja-JP" sz="1600">
                <a:solidFill>
                  <a:srgbClr val="FFFFFF"/>
                </a:solidFill>
                <a:latin typeface="Arial" charset="0"/>
                <a:ea typeface="ＭＳ ゴシック" pitchFamily="49" charset="-128"/>
              </a:rPr>
              <a:t>Hitachi Kokusai Electric Inc. </a:t>
            </a:r>
            <a:r>
              <a:rPr kumimoji="1" lang="en-US" altLang="ja-JP" sz="1600">
                <a:solidFill>
                  <a:srgbClr val="FFFFFF"/>
                </a:solidFill>
                <a:latin typeface="Arial" charset="0"/>
                <a:ea typeface="+mn-ea"/>
              </a:rPr>
              <a:t>Proprietary &amp; Confidential</a:t>
            </a:r>
          </a:p>
          <a:p>
            <a:pPr eaLnBrk="0" hangingPunct="0">
              <a:defRPr/>
            </a:pPr>
            <a:r>
              <a:rPr lang="en-US" altLang="ja-JP" sz="1300">
                <a:solidFill>
                  <a:srgbClr val="FFFFFF"/>
                </a:solidFill>
                <a:latin typeface="Arial" charset="0"/>
                <a:ea typeface="+mn-ea"/>
              </a:rPr>
              <a:t>Copyright © Hitachi Kokusai Electric Inc. 2012. All rights reserved.</a:t>
            </a:r>
          </a:p>
        </p:txBody>
      </p:sp>
      <p:sp>
        <p:nvSpPr>
          <p:cNvPr id="9" name="Rectangle 62"/>
          <p:cNvSpPr>
            <a:spLocks noChangeArrowheads="1"/>
          </p:cNvSpPr>
          <p:nvPr userDrawn="1"/>
        </p:nvSpPr>
        <p:spPr bwMode="auto">
          <a:xfrm>
            <a:off x="8382000" y="6381750"/>
            <a:ext cx="512763" cy="320675"/>
          </a:xfrm>
          <a:prstGeom prst="rect">
            <a:avLst/>
          </a:prstGeom>
          <a:noFill/>
          <a:ln>
            <a:noFill/>
          </a:ln>
          <a:effectLst/>
          <a:extLst/>
        </p:spPr>
        <p:txBody>
          <a:bodyPr wrap="none">
            <a:spAutoFit/>
          </a:bodyPr>
          <a:lstStyle/>
          <a:p>
            <a:pPr algn="r">
              <a:defRPr/>
            </a:pPr>
            <a:fld id="{6CA9C5E7-719B-4BE8-91BF-6DEAE4C6378D}" type="slidenum">
              <a:rPr kumimoji="1" lang="en-US" altLang="ja-JP" sz="1500">
                <a:solidFill>
                  <a:srgbClr val="FFFFFF"/>
                </a:solidFill>
                <a:latin typeface="Arial" charset="0"/>
                <a:ea typeface="+mn-ea"/>
              </a:rPr>
              <a:pPr algn="r">
                <a:defRPr/>
              </a:pPr>
              <a:t>‹#›</a:t>
            </a:fld>
            <a:endParaRPr kumimoji="1" lang="en-US" altLang="ja-JP" sz="1500">
              <a:solidFill>
                <a:srgbClr val="FFFFFF"/>
              </a:solidFill>
              <a:latin typeface="Arial" charset="0"/>
              <a:ea typeface="+mn-ea"/>
            </a:endParaRPr>
          </a:p>
        </p:txBody>
      </p:sp>
      <p:pic>
        <p:nvPicPr>
          <p:cNvPr id="10" name="Picture 66" descr="HiKQ_NEGA"/>
          <p:cNvPicPr>
            <a:picLocks noChangeAspect="1" noChangeArrowheads="1"/>
          </p:cNvPicPr>
          <p:nvPr userDrawn="1"/>
        </p:nvPicPr>
        <p:blipFill>
          <a:blip r:embed="rId3"/>
          <a:srcRect/>
          <a:stretch>
            <a:fillRect/>
          </a:stretch>
        </p:blipFill>
        <p:spPr bwMode="auto">
          <a:xfrm>
            <a:off x="323850" y="350838"/>
            <a:ext cx="1687513" cy="611187"/>
          </a:xfrm>
          <a:prstGeom prst="rect">
            <a:avLst/>
          </a:prstGeom>
          <a:noFill/>
          <a:ln w="9525">
            <a:noFill/>
            <a:miter lim="800000"/>
            <a:headEnd/>
            <a:tailEnd/>
          </a:ln>
        </p:spPr>
      </p:pic>
      <p:sp>
        <p:nvSpPr>
          <p:cNvPr id="39999" name="Rectangle 63"/>
          <p:cNvSpPr>
            <a:spLocks noGrp="1" noChangeArrowheads="1"/>
          </p:cNvSpPr>
          <p:nvPr>
            <p:ph type="ctrTitle"/>
          </p:nvPr>
        </p:nvSpPr>
        <p:spPr>
          <a:xfrm>
            <a:off x="820738" y="2349500"/>
            <a:ext cx="7488237" cy="935038"/>
          </a:xfrm>
        </p:spPr>
        <p:txBody>
          <a:bodyPr/>
          <a:lstStyle>
            <a:lvl1pPr algn="ctr">
              <a:defRPr sz="4000"/>
            </a:lvl1pPr>
          </a:lstStyle>
          <a:p>
            <a:pPr lvl="0"/>
            <a:r>
              <a:rPr lang="ja-JP" altLang="en-US" noProof="0" smtClean="0"/>
              <a:t>マスタ タイトルの書式設定</a:t>
            </a:r>
          </a:p>
        </p:txBody>
      </p:sp>
      <p:sp>
        <p:nvSpPr>
          <p:cNvPr id="40000" name="Rectangle 64"/>
          <p:cNvSpPr>
            <a:spLocks noGrp="1" noChangeArrowheads="1"/>
          </p:cNvSpPr>
          <p:nvPr>
            <p:ph type="subTitle" idx="1"/>
          </p:nvPr>
        </p:nvSpPr>
        <p:spPr>
          <a:xfrm>
            <a:off x="1363663" y="3429000"/>
            <a:ext cx="6400800" cy="504825"/>
          </a:xfrm>
        </p:spPr>
        <p:txBody>
          <a:bodyPr/>
          <a:lstStyle>
            <a:lvl1pPr marL="0" indent="0" algn="ctr">
              <a:buFont typeface="Wingdings" pitchFamily="2" charset="2"/>
              <a:buNone/>
              <a:defRPr sz="2400" b="0"/>
            </a:lvl1pPr>
          </a:lstStyle>
          <a:p>
            <a:pPr lvl="0"/>
            <a:r>
              <a:rPr lang="ja-JP" altLang="en-US" noProof="0" smtClean="0"/>
              <a:t>マスタ サブタイトルの書式設定</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23850" y="981075"/>
            <a:ext cx="41719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981075"/>
            <a:ext cx="41719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13" name="タイトル 12"/>
          <p:cNvSpPr>
            <a:spLocks noGrp="1"/>
          </p:cNvSpPr>
          <p:nvPr>
            <p:ph type="title"/>
          </p:nvPr>
        </p:nvSpPr>
        <p:spPr/>
        <p:txBody>
          <a:bodyPr/>
          <a:lstStyle/>
          <a:p>
            <a:r>
              <a:rPr lang="ja-JP" altLang="en-US" dirty="0" smtClean="0"/>
              <a:t>マスター タイトルの書式設定</a:t>
            </a:r>
            <a:endParaRPr lang="ja-JP" altLang="en-US" dirty="0"/>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Keat-Beng Toh, Hitachi Kokusai Electric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29D5634-4F47-4787-B28D-CBD8D23B71A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96075" y="0"/>
            <a:ext cx="2124075" cy="62372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23850" y="0"/>
            <a:ext cx="6219825" cy="62372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81216856-6BC0-400E-A296-D0988E74BD7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Date Placeholder 4"/>
          <p:cNvSpPr>
            <a:spLocks noGrp="1"/>
          </p:cNvSpPr>
          <p:nvPr>
            <p:ph type="dt" sz="half" idx="10"/>
          </p:nvPr>
        </p:nvSpPr>
        <p:spPr/>
        <p:txBody>
          <a:bodyPr/>
          <a:lstStyle>
            <a:lvl1pPr>
              <a:defRPr/>
            </a:lvl1pPr>
          </a:lstStyle>
          <a:p>
            <a:pPr>
              <a:defRPr/>
            </a:pPr>
            <a:r>
              <a:rPr lang="en-US"/>
              <a:t>Month Year</a:t>
            </a:r>
          </a:p>
        </p:txBody>
      </p:sp>
      <p:sp>
        <p:nvSpPr>
          <p:cNvPr id="6" name="Footer Placeholder 5"/>
          <p:cNvSpPr>
            <a:spLocks noGrp="1"/>
          </p:cNvSpPr>
          <p:nvPr>
            <p:ph type="ftr" sz="quarter" idx="11"/>
          </p:nvPr>
        </p:nvSpPr>
        <p:spPr/>
        <p:txBody>
          <a:bodyPr/>
          <a:lstStyle>
            <a:lvl1pPr>
              <a:defRPr/>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2F03886D-6019-4044-8137-BA1778C5934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lvl1pPr>
              <a:defRPr/>
            </a:lvl1pPr>
          </a:lstStyle>
          <a:p>
            <a:pPr>
              <a:defRPr/>
            </a:pPr>
            <a:r>
              <a:rPr lang="en-US"/>
              <a:t>Month Year</a:t>
            </a:r>
          </a:p>
        </p:txBody>
      </p:sp>
      <p:sp>
        <p:nvSpPr>
          <p:cNvPr id="8" name="Footer Placeholder 7"/>
          <p:cNvSpPr>
            <a:spLocks noGrp="1"/>
          </p:cNvSpPr>
          <p:nvPr>
            <p:ph type="ftr" sz="quarter" idx="11"/>
          </p:nvPr>
        </p:nvSpPr>
        <p:spPr/>
        <p:txBody>
          <a:bodyPr/>
          <a:lstStyle>
            <a:lvl1pPr>
              <a:defRPr/>
            </a:lvl1pPr>
          </a:lstStyle>
          <a:p>
            <a:pPr>
              <a:defRPr/>
            </a:pPr>
            <a:r>
              <a:rPr lang="en-US"/>
              <a:t>John Doe, Some Company</a:t>
            </a:r>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C4C5E699-DAD8-4A5F-9C53-D5B700E914E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lvl1pPr>
              <a:defRPr/>
            </a:lvl1pPr>
          </a:lstStyle>
          <a:p>
            <a:pPr>
              <a:defRPr/>
            </a:pPr>
            <a:r>
              <a:rPr lang="en-US"/>
              <a:t>Month Year</a:t>
            </a:r>
          </a:p>
        </p:txBody>
      </p:sp>
      <p:sp>
        <p:nvSpPr>
          <p:cNvPr id="4" name="Footer Placeholder 3"/>
          <p:cNvSpPr>
            <a:spLocks noGrp="1"/>
          </p:cNvSpPr>
          <p:nvPr>
            <p:ph type="ftr" sz="quarter" idx="11"/>
          </p:nvPr>
        </p:nvSpPr>
        <p:spPr/>
        <p:txBody>
          <a:bodyPr/>
          <a:lstStyle>
            <a:lvl1pPr>
              <a:defRPr/>
            </a:lvl1pPr>
          </a:lstStyle>
          <a:p>
            <a:pPr>
              <a:defRPr/>
            </a:pPr>
            <a:r>
              <a:rPr lang="en-US"/>
              <a:t>John Doe, Some Company</a:t>
            </a:r>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2F90F9A-E917-4D4C-8E15-D962A7B8369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Month Year</a:t>
            </a:r>
          </a:p>
        </p:txBody>
      </p:sp>
      <p:sp>
        <p:nvSpPr>
          <p:cNvPr id="3" name="Footer Placeholder 2"/>
          <p:cNvSpPr>
            <a:spLocks noGrp="1"/>
          </p:cNvSpPr>
          <p:nvPr>
            <p:ph type="ftr" sz="quarter" idx="11"/>
          </p:nvPr>
        </p:nvSpPr>
        <p:spPr/>
        <p:txBody>
          <a:bodyPr/>
          <a:lstStyle>
            <a:lvl1pPr>
              <a:defRPr/>
            </a:lvl1pPr>
          </a:lstStyle>
          <a:p>
            <a:pPr>
              <a:defRPr/>
            </a:pPr>
            <a:r>
              <a:rPr lang="en-US"/>
              <a:t>John Doe, Some Company</a:t>
            </a:r>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37F658A1-AA30-4353-844D-5F2EAE0EF8E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lvl1pPr>
              <a:defRPr/>
            </a:lvl1pPr>
          </a:lstStyle>
          <a:p>
            <a:pPr>
              <a:defRPr/>
            </a:pPr>
            <a:r>
              <a:rPr lang="en-US"/>
              <a:t>Month Year</a:t>
            </a:r>
          </a:p>
        </p:txBody>
      </p:sp>
      <p:sp>
        <p:nvSpPr>
          <p:cNvPr id="6" name="Footer Placeholder 5"/>
          <p:cNvSpPr>
            <a:spLocks noGrp="1"/>
          </p:cNvSpPr>
          <p:nvPr>
            <p:ph type="ftr" sz="quarter" idx="11"/>
          </p:nvPr>
        </p:nvSpPr>
        <p:spPr/>
        <p:txBody>
          <a:bodyPr/>
          <a:lstStyle>
            <a:lvl1pPr>
              <a:defRPr/>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B9FEDF1-BE76-4F69-A7E6-E5569CA11F1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lvl1pPr>
              <a:defRPr/>
            </a:lvl1pPr>
          </a:lstStyle>
          <a:p>
            <a:pPr>
              <a:defRPr/>
            </a:pPr>
            <a:r>
              <a:rPr lang="en-US"/>
              <a:t>Month Year</a:t>
            </a:r>
          </a:p>
        </p:txBody>
      </p:sp>
      <p:sp>
        <p:nvSpPr>
          <p:cNvPr id="6" name="Footer Placeholder 5"/>
          <p:cNvSpPr>
            <a:spLocks noGrp="1"/>
          </p:cNvSpPr>
          <p:nvPr>
            <p:ph type="ftr" sz="quarter" idx="11"/>
          </p:nvPr>
        </p:nvSpPr>
        <p:spPr/>
        <p:txBody>
          <a:bodyPr/>
          <a:lstStyle>
            <a:lvl1pPr>
              <a:defRPr/>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83B583C5-9C37-41A9-8BB8-8014449194F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w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800">
                <a:solidFill>
                  <a:schemeClr val="tx1"/>
                </a:solidFill>
                <a:ea typeface="+mn-ea"/>
              </a:defRPr>
            </a:lvl1pPr>
          </a:lstStyle>
          <a:p>
            <a:pPr>
              <a:defRPr/>
            </a:pPr>
            <a:r>
              <a:rPr lang="en-US" dirty="0" smtClean="0"/>
              <a:t>January 2014</a:t>
            </a:r>
            <a:endParaRPr lang="en-US" dirty="0"/>
          </a:p>
        </p:txBody>
      </p:sp>
      <p:sp>
        <p:nvSpPr>
          <p:cNvPr id="1029" name="Rectangle 5"/>
          <p:cNvSpPr>
            <a:spLocks noGrp="1" noChangeArrowheads="1"/>
          </p:cNvSpPr>
          <p:nvPr>
            <p:ph type="ftr" sz="quarter" idx="3"/>
          </p:nvPr>
        </p:nvSpPr>
        <p:spPr bwMode="auto">
          <a:xfrm>
            <a:off x="5997575" y="6475413"/>
            <a:ext cx="25463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Keat-Beng Toh, Hitachi Kokusai Electric</a:t>
            </a:r>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mn-ea"/>
              </a:defRPr>
            </a:lvl1pPr>
          </a:lstStyle>
          <a:p>
            <a:pPr>
              <a:defRPr/>
            </a:pPr>
            <a:r>
              <a:rPr lang="en-US"/>
              <a:t>Slide </a:t>
            </a:r>
            <a:fld id="{CC993D4E-BDED-4D29-B1FD-4E9CB5A7448B}" type="slidenum">
              <a:rPr lang="en-US"/>
              <a:pPr>
                <a:defRPr/>
              </a:pPr>
              <a:t>‹#›</a:t>
            </a:fld>
            <a:endParaRPr lang="en-US"/>
          </a:p>
        </p:txBody>
      </p:sp>
      <p:sp>
        <p:nvSpPr>
          <p:cNvPr id="1031" name="Rectangle 7"/>
          <p:cNvSpPr>
            <a:spLocks noChangeArrowheads="1"/>
          </p:cNvSpPr>
          <p:nvPr/>
        </p:nvSpPr>
        <p:spPr bwMode="auto">
          <a:xfrm>
            <a:off x="5149726" y="332601"/>
            <a:ext cx="329577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ea typeface="+mn-ea"/>
              </a:rPr>
              <a:t>doc.: IEEE </a:t>
            </a:r>
            <a:r>
              <a:rPr lang="en-US" sz="1800" dirty="0" smtClean="0">
                <a:solidFill>
                  <a:schemeClr val="tx1"/>
                </a:solidFill>
                <a:ea typeface="+mn-ea"/>
              </a:rPr>
              <a:t>802.22-14/0019r0</a:t>
            </a:r>
            <a:endParaRPr lang="en-US" sz="1800" dirty="0">
              <a:solidFill>
                <a:schemeClr val="tx1"/>
              </a:solidFill>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cSld>
  <p:clrMap bg1="lt1" tx1="dk1" bg2="lt2" tx2="dk2" accent1="accent1" accent2="accent2" accent3="accent3" accent4="accent4" accent5="accent5" accent6="accent6" hlink="hlink" folHlink="folHlink"/>
  <p:sldLayoutIdLst>
    <p:sldLayoutId id="2147483683" r:id="rId1"/>
    <p:sldLayoutId id="2147483672"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iming>
    <p:tnLst>
      <p:par>
        <p:cTn id="1" dur="indefinite" restart="never" nodeType="tmRoot"/>
      </p:par>
    </p:tnLst>
  </p:timing>
  <p:hf hd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8941" name="Rectangle 29"/>
          <p:cNvSpPr>
            <a:spLocks noChangeArrowheads="1"/>
          </p:cNvSpPr>
          <p:nvPr userDrawn="1"/>
        </p:nvSpPr>
        <p:spPr bwMode="auto">
          <a:xfrm>
            <a:off x="0" y="6429375"/>
            <a:ext cx="9144000" cy="431800"/>
          </a:xfrm>
          <a:prstGeom prst="rect">
            <a:avLst/>
          </a:prstGeom>
          <a:solidFill>
            <a:srgbClr val="DDDDDD"/>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42" name="Text Box 30"/>
          <p:cNvSpPr txBox="1">
            <a:spLocks noChangeArrowheads="1"/>
          </p:cNvSpPr>
          <p:nvPr userDrawn="1"/>
        </p:nvSpPr>
        <p:spPr bwMode="auto">
          <a:xfrm>
            <a:off x="236538" y="6427788"/>
            <a:ext cx="4562475" cy="427037"/>
          </a:xfrm>
          <a:prstGeom prst="rect">
            <a:avLst/>
          </a:prstGeom>
          <a:noFill/>
          <a:ln>
            <a:noFill/>
          </a:ln>
          <a:effectLst/>
          <a:extLst/>
        </p:spPr>
        <p:txBody>
          <a:bodyPr>
            <a:spAutoFit/>
          </a:bodyPr>
          <a:lstStyle/>
          <a:p>
            <a:pPr>
              <a:defRPr/>
            </a:pPr>
            <a:r>
              <a:rPr kumimoji="1" lang="en-US" altLang="ja-JP" sz="1200">
                <a:solidFill>
                  <a:srgbClr val="000000"/>
                </a:solidFill>
                <a:latin typeface="Arial" charset="0"/>
                <a:ea typeface="+mn-ea"/>
              </a:rPr>
              <a:t>Hitachi Kokusai Electric Inc. Proprietary &amp; Confidential</a:t>
            </a:r>
          </a:p>
          <a:p>
            <a:pPr>
              <a:defRPr/>
            </a:pPr>
            <a:r>
              <a:rPr kumimoji="1" lang="en-US" altLang="ja-JP" sz="1000">
                <a:solidFill>
                  <a:srgbClr val="000000"/>
                </a:solidFill>
                <a:latin typeface="Arial" charset="0"/>
                <a:ea typeface="+mn-ea"/>
              </a:rPr>
              <a:t>Copyright © Hitachi Kokusai Electric Inc. 2012. All rights reserved.</a:t>
            </a:r>
          </a:p>
        </p:txBody>
      </p:sp>
      <p:sp>
        <p:nvSpPr>
          <p:cNvPr id="38943" name="Rectangle 31"/>
          <p:cNvSpPr>
            <a:spLocks noChangeArrowheads="1"/>
          </p:cNvSpPr>
          <p:nvPr userDrawn="1"/>
        </p:nvSpPr>
        <p:spPr bwMode="auto">
          <a:xfrm>
            <a:off x="8382000" y="6492875"/>
            <a:ext cx="512763" cy="320675"/>
          </a:xfrm>
          <a:prstGeom prst="rect">
            <a:avLst/>
          </a:prstGeom>
          <a:noFill/>
          <a:ln>
            <a:noFill/>
          </a:ln>
          <a:effectLst/>
          <a:extLst/>
        </p:spPr>
        <p:txBody>
          <a:bodyPr wrap="none">
            <a:spAutoFit/>
          </a:bodyPr>
          <a:lstStyle/>
          <a:p>
            <a:pPr algn="r">
              <a:defRPr/>
            </a:pPr>
            <a:fld id="{502A50FC-C819-440C-A5C5-C337B452BD6A}" type="slidenum">
              <a:rPr kumimoji="1" lang="en-US" altLang="ja-JP" sz="1500">
                <a:solidFill>
                  <a:srgbClr val="000000"/>
                </a:solidFill>
                <a:latin typeface="Arial" charset="0"/>
                <a:ea typeface="+mn-ea"/>
              </a:rPr>
              <a:pPr algn="r">
                <a:defRPr/>
              </a:pPr>
              <a:t>‹#›</a:t>
            </a:fld>
            <a:endParaRPr kumimoji="1" lang="en-US" altLang="ja-JP" sz="1500">
              <a:solidFill>
                <a:srgbClr val="000000"/>
              </a:solidFill>
              <a:latin typeface="Arial" charset="0"/>
              <a:ea typeface="+mn-ea"/>
            </a:endParaRPr>
          </a:p>
        </p:txBody>
      </p:sp>
      <p:sp>
        <p:nvSpPr>
          <p:cNvPr id="38915" name="Rectangle 3"/>
          <p:cNvSpPr>
            <a:spLocks noChangeArrowheads="1"/>
          </p:cNvSpPr>
          <p:nvPr userDrawn="1"/>
        </p:nvSpPr>
        <p:spPr bwMode="auto">
          <a:xfrm>
            <a:off x="0" y="17463"/>
            <a:ext cx="9144000" cy="765175"/>
          </a:xfrm>
          <a:prstGeom prst="rect">
            <a:avLst/>
          </a:prstGeom>
          <a:solidFill>
            <a:schemeClr val="bg2"/>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17" name="Rectangle 5"/>
          <p:cNvSpPr>
            <a:spLocks noChangeArrowheads="1"/>
          </p:cNvSpPr>
          <p:nvPr userDrawn="1"/>
        </p:nvSpPr>
        <p:spPr bwMode="auto">
          <a:xfrm>
            <a:off x="0" y="0"/>
            <a:ext cx="9144000" cy="765175"/>
          </a:xfrm>
          <a:prstGeom prst="rect">
            <a:avLst/>
          </a:prstGeom>
          <a:solidFill>
            <a:srgbClr val="DDDDDD"/>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23" name="Rectangle 11"/>
          <p:cNvSpPr>
            <a:spLocks noChangeArrowheads="1"/>
          </p:cNvSpPr>
          <p:nvPr userDrawn="1"/>
        </p:nvSpPr>
        <p:spPr bwMode="auto">
          <a:xfrm>
            <a:off x="347663" y="981075"/>
            <a:ext cx="8424862" cy="5400675"/>
          </a:xfrm>
          <a:prstGeom prst="rect">
            <a:avLst/>
          </a:prstGeom>
          <a:no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31" name="Rectangle 19"/>
          <p:cNvSpPr>
            <a:spLocks noChangeArrowheads="1"/>
          </p:cNvSpPr>
          <p:nvPr userDrawn="1"/>
        </p:nvSpPr>
        <p:spPr bwMode="auto">
          <a:xfrm>
            <a:off x="7380288" y="0"/>
            <a:ext cx="1763712" cy="765175"/>
          </a:xfrm>
          <a:prstGeom prst="rect">
            <a:avLst/>
          </a:prstGeom>
          <a:solidFill>
            <a:srgbClr val="0E3092"/>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pic>
        <p:nvPicPr>
          <p:cNvPr id="13321" name="Picture 20" descr="HiKQ_nega_090713"/>
          <p:cNvPicPr>
            <a:picLocks noChangeAspect="1" noChangeArrowheads="1"/>
          </p:cNvPicPr>
          <p:nvPr userDrawn="1"/>
        </p:nvPicPr>
        <p:blipFill>
          <a:blip r:embed="rId13"/>
          <a:srcRect/>
          <a:stretch>
            <a:fillRect/>
          </a:stretch>
        </p:blipFill>
        <p:spPr bwMode="auto">
          <a:xfrm>
            <a:off x="7518400" y="115888"/>
            <a:ext cx="1511300" cy="544512"/>
          </a:xfrm>
          <a:prstGeom prst="rect">
            <a:avLst/>
          </a:prstGeom>
          <a:noFill/>
          <a:ln w="9525">
            <a:noFill/>
            <a:miter lim="800000"/>
            <a:headEnd/>
            <a:tailEnd/>
          </a:ln>
        </p:spPr>
      </p:pic>
      <p:sp>
        <p:nvSpPr>
          <p:cNvPr id="66572" name="Rectangle 12"/>
          <p:cNvSpPr>
            <a:spLocks noChangeArrowheads="1"/>
          </p:cNvSpPr>
          <p:nvPr userDrawn="1"/>
        </p:nvSpPr>
        <p:spPr bwMode="auto">
          <a:xfrm>
            <a:off x="7380288" y="0"/>
            <a:ext cx="1763712" cy="765175"/>
          </a:xfrm>
          <a:prstGeom prst="rect">
            <a:avLst/>
          </a:prstGeom>
          <a:solidFill>
            <a:srgbClr val="0E3092"/>
          </a:solidFill>
          <a:ln w="9525">
            <a:noFill/>
            <a:miter lim="800000"/>
            <a:headEnd/>
            <a:tailEnd/>
          </a:ln>
          <a:effectLst/>
        </p:spPr>
        <p:txBody>
          <a:bodyPr wrap="none" anchor="ctr"/>
          <a:lstStyle/>
          <a:p>
            <a:pPr eaLnBrk="0" hangingPunct="0">
              <a:defRPr/>
            </a:pPr>
            <a:endParaRPr lang="ja-JP" altLang="en-US" sz="1800" b="0">
              <a:solidFill>
                <a:srgbClr val="000000"/>
              </a:solidFill>
              <a:latin typeface="Arial" charset="0"/>
              <a:ea typeface="+mn-ea"/>
            </a:endParaRPr>
          </a:p>
        </p:txBody>
      </p:sp>
      <p:sp>
        <p:nvSpPr>
          <p:cNvPr id="13323" name="Rectangle 32"/>
          <p:cNvSpPr>
            <a:spLocks noGrp="1" noChangeArrowheads="1"/>
          </p:cNvSpPr>
          <p:nvPr>
            <p:ph type="body" idx="1"/>
          </p:nvPr>
        </p:nvSpPr>
        <p:spPr bwMode="auto">
          <a:xfrm>
            <a:off x="323850" y="981075"/>
            <a:ext cx="8496300" cy="52562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第３レベル</a:t>
            </a:r>
          </a:p>
        </p:txBody>
      </p:sp>
      <p:sp>
        <p:nvSpPr>
          <p:cNvPr id="13324" name="Rectangle 33"/>
          <p:cNvSpPr>
            <a:spLocks noGrp="1" noChangeArrowheads="1"/>
          </p:cNvSpPr>
          <p:nvPr>
            <p:ph type="title"/>
          </p:nvPr>
        </p:nvSpPr>
        <p:spPr bwMode="auto">
          <a:xfrm>
            <a:off x="323850" y="0"/>
            <a:ext cx="7056438" cy="765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13325" name="Picture 36" descr="HiKQ_NEGA"/>
          <p:cNvPicPr>
            <a:picLocks noChangeAspect="1" noChangeArrowheads="1"/>
          </p:cNvPicPr>
          <p:nvPr userDrawn="1"/>
        </p:nvPicPr>
        <p:blipFill>
          <a:blip r:embed="rId14"/>
          <a:srcRect/>
          <a:stretch>
            <a:fillRect/>
          </a:stretch>
        </p:blipFill>
        <p:spPr bwMode="auto">
          <a:xfrm>
            <a:off x="7640638" y="157163"/>
            <a:ext cx="1292225" cy="468312"/>
          </a:xfrm>
          <a:prstGeom prst="rect">
            <a:avLst/>
          </a:prstGeom>
          <a:noFill/>
          <a:ln w="9525">
            <a:noFill/>
            <a:miter lim="800000"/>
            <a:headEnd/>
            <a:tailEnd/>
          </a:ln>
        </p:spPr>
      </p:pic>
      <p:pic>
        <p:nvPicPr>
          <p:cNvPr id="13326" name="Picture 37" descr="red_confidential"/>
          <p:cNvPicPr>
            <a:picLocks noChangeAspect="1" noChangeArrowheads="1"/>
          </p:cNvPicPr>
          <p:nvPr userDrawn="1"/>
        </p:nvPicPr>
        <p:blipFill>
          <a:blip r:embed="rId15"/>
          <a:srcRect/>
          <a:stretch>
            <a:fillRect/>
          </a:stretch>
        </p:blipFill>
        <p:spPr bwMode="auto">
          <a:xfrm>
            <a:off x="7805738" y="763588"/>
            <a:ext cx="1338262" cy="2508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0" fontAlgn="base" hangingPunct="0">
        <a:spcBef>
          <a:spcPct val="0"/>
        </a:spcBef>
        <a:spcAft>
          <a:spcPct val="0"/>
        </a:spcAft>
        <a:defRPr kumimoji="1" sz="3000">
          <a:solidFill>
            <a:schemeClr val="tx2"/>
          </a:solidFill>
          <a:latin typeface="+mj-lt"/>
          <a:ea typeface="+mj-ea"/>
          <a:cs typeface="+mj-cs"/>
        </a:defRPr>
      </a:lvl1pPr>
      <a:lvl2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9pPr>
    </p:titleStyle>
    <p:bodyStyle>
      <a:lvl1pPr marL="180975" indent="-180975" algn="l" rtl="0" eaLnBrk="0" fontAlgn="base" hangingPunct="0">
        <a:spcBef>
          <a:spcPct val="20000"/>
        </a:spcBef>
        <a:spcAft>
          <a:spcPct val="0"/>
        </a:spcAft>
        <a:buFont typeface="Wingdings" pitchFamily="2" charset="2"/>
        <a:buChar char=""/>
        <a:defRPr kumimoji="1" sz="2200" b="1">
          <a:solidFill>
            <a:schemeClr val="tx1"/>
          </a:solidFill>
          <a:latin typeface="+mn-lt"/>
          <a:ea typeface="+mn-ea"/>
          <a:cs typeface="+mn-cs"/>
        </a:defRPr>
      </a:lvl1pPr>
      <a:lvl2pPr marL="542925" indent="-182563" algn="l" rtl="0" eaLnBrk="0" fontAlgn="base" hangingPunct="0">
        <a:spcBef>
          <a:spcPct val="20000"/>
        </a:spcBef>
        <a:spcAft>
          <a:spcPct val="0"/>
        </a:spcAft>
        <a:buFont typeface="Wingdings" pitchFamily="2" charset="2"/>
        <a:buChar char="ü"/>
        <a:defRPr kumimoji="1" b="1">
          <a:solidFill>
            <a:schemeClr val="tx1"/>
          </a:solidFill>
          <a:latin typeface="+mn-lt"/>
          <a:ea typeface="+mn-ea"/>
        </a:defRPr>
      </a:lvl2pPr>
      <a:lvl3pPr marL="895350" indent="-173038" algn="l" rtl="0" eaLnBrk="0" fontAlgn="base" hangingPunct="0">
        <a:spcBef>
          <a:spcPct val="20000"/>
        </a:spcBef>
        <a:spcAft>
          <a:spcPct val="0"/>
        </a:spcAft>
        <a:buFont typeface="Wingdings" pitchFamily="2" charset="2"/>
        <a:buChar char="ü"/>
        <a:defRPr kumimoji="1">
          <a:solidFill>
            <a:schemeClr val="tx1"/>
          </a:solidFill>
          <a:latin typeface="HGPｺﾞｼｯｸE" pitchFamily="50" charset="-128"/>
          <a:ea typeface="+mn-ea"/>
        </a:defRPr>
      </a:lvl3pPr>
      <a:lvl4pPr marL="1662113" indent="-228600" algn="l" rtl="0" eaLnBrk="0" fontAlgn="base" hangingPunct="0">
        <a:spcBef>
          <a:spcPct val="20000"/>
        </a:spcBef>
        <a:spcAft>
          <a:spcPct val="0"/>
        </a:spcAft>
        <a:buChar char="–"/>
        <a:defRPr kumimoji="1" sz="2000">
          <a:solidFill>
            <a:schemeClr val="tx1"/>
          </a:solidFill>
          <a:latin typeface="HGPｺﾞｼｯｸE" pitchFamily="50" charset="-128"/>
          <a:ea typeface="+mn-ea"/>
        </a:defRPr>
      </a:lvl4pPr>
      <a:lvl5pPr marL="2070100" indent="-228600" algn="l" rtl="0" eaLnBrk="0" fontAlgn="base" hangingPunct="0">
        <a:spcBef>
          <a:spcPct val="20000"/>
        </a:spcBef>
        <a:spcAft>
          <a:spcPct val="0"/>
        </a:spcAft>
        <a:buChar char="»"/>
        <a:defRPr kumimoji="1" sz="2000">
          <a:solidFill>
            <a:schemeClr val="tx1"/>
          </a:solidFill>
          <a:latin typeface="HGPｺﾞｼｯｸE" pitchFamily="50" charset="-128"/>
          <a:ea typeface="+mn-ea"/>
        </a:defRPr>
      </a:lvl5pPr>
      <a:lvl6pPr marL="2527300" indent="-228600" algn="l" rtl="0" fontAlgn="base">
        <a:spcBef>
          <a:spcPct val="20000"/>
        </a:spcBef>
        <a:spcAft>
          <a:spcPct val="0"/>
        </a:spcAft>
        <a:buChar char="»"/>
        <a:defRPr kumimoji="1" sz="2000">
          <a:solidFill>
            <a:schemeClr val="tx1"/>
          </a:solidFill>
          <a:latin typeface="HGPｺﾞｼｯｸE" pitchFamily="50" charset="-128"/>
          <a:ea typeface="+mn-ea"/>
        </a:defRPr>
      </a:lvl6pPr>
      <a:lvl7pPr marL="2984500" indent="-228600" algn="l" rtl="0" fontAlgn="base">
        <a:spcBef>
          <a:spcPct val="20000"/>
        </a:spcBef>
        <a:spcAft>
          <a:spcPct val="0"/>
        </a:spcAft>
        <a:buChar char="»"/>
        <a:defRPr kumimoji="1" sz="2000">
          <a:solidFill>
            <a:schemeClr val="tx1"/>
          </a:solidFill>
          <a:latin typeface="HGPｺﾞｼｯｸE" pitchFamily="50" charset="-128"/>
          <a:ea typeface="+mn-ea"/>
        </a:defRPr>
      </a:lvl7pPr>
      <a:lvl8pPr marL="3441700" indent="-228600" algn="l" rtl="0" fontAlgn="base">
        <a:spcBef>
          <a:spcPct val="20000"/>
        </a:spcBef>
        <a:spcAft>
          <a:spcPct val="0"/>
        </a:spcAft>
        <a:buChar char="»"/>
        <a:defRPr kumimoji="1" sz="2000">
          <a:solidFill>
            <a:schemeClr val="tx1"/>
          </a:solidFill>
          <a:latin typeface="HGPｺﾞｼｯｸE" pitchFamily="50" charset="-128"/>
          <a:ea typeface="+mn-ea"/>
        </a:defRPr>
      </a:lvl8pPr>
      <a:lvl9pPr marL="3898900" indent="-228600" algn="l" rtl="0" fontAlgn="base">
        <a:spcBef>
          <a:spcPct val="20000"/>
        </a:spcBef>
        <a:spcAft>
          <a:spcPct val="0"/>
        </a:spcAft>
        <a:buChar char="»"/>
        <a:defRPr kumimoji="1" sz="2000">
          <a:solidFill>
            <a:schemeClr val="tx1"/>
          </a:solidFill>
          <a:latin typeface="HGPｺﾞｼｯｸE" pitchFamily="50" charset="-128"/>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Microsoft_Word_97_-_2003_Document1.doc"/><Relationship Id="rId3" Type="http://schemas.openxmlformats.org/officeDocument/2006/relationships/notesSlide" Target="../notesSlides/notesSlide1.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 Id="rId9" Type="http://schemas.openxmlformats.org/officeDocument/2006/relationships/image" Target="../media/image6.emf"/></Relationships>
</file>

<file path=ppt/slides/_rels/slide1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7" name="Date Placeholder 3"/>
          <p:cNvSpPr>
            <a:spLocks noGrp="1"/>
          </p:cNvSpPr>
          <p:nvPr>
            <p:ph type="dt" sz="quarter" idx="10"/>
          </p:nvPr>
        </p:nvSpPr>
        <p:spPr>
          <a:xfrm>
            <a:off x="696913" y="332601"/>
            <a:ext cx="1340110" cy="276999"/>
          </a:xfrm>
          <a:noFill/>
        </p:spPr>
        <p:txBody>
          <a:bodyPr/>
          <a:lstStyle/>
          <a:p>
            <a:pPr>
              <a:defRPr/>
            </a:pPr>
            <a:r>
              <a:rPr lang="en-US" altLang="ja-JP" dirty="0"/>
              <a:t>January </a:t>
            </a:r>
            <a:r>
              <a:rPr lang="en-US" altLang="ja-JP" dirty="0" smtClean="0"/>
              <a:t>2014</a:t>
            </a:r>
            <a:endParaRPr lang="en-US" altLang="ja-JP" dirty="0"/>
          </a:p>
        </p:txBody>
      </p:sp>
      <p:sp>
        <p:nvSpPr>
          <p:cNvPr id="30808" name="Footer Placeholder 4"/>
          <p:cNvSpPr>
            <a:spLocks noGrp="1"/>
          </p:cNvSpPr>
          <p:nvPr>
            <p:ph type="ftr" sz="quarter" idx="11"/>
          </p:nvPr>
        </p:nvSpPr>
        <p:spPr>
          <a:xfrm>
            <a:off x="5964238" y="6475413"/>
            <a:ext cx="2579687" cy="184150"/>
          </a:xfrm>
          <a:noFill/>
        </p:spPr>
        <p:txBody>
          <a:bodyPr/>
          <a:lstStyle/>
          <a:p>
            <a:r>
              <a:rPr lang="en-US" altLang="ja-JP" smtClean="0">
                <a:ea typeface="ＭＳ Ｐゴシック" charset="-128"/>
              </a:rPr>
              <a:t>Keat-Beng Toh, Hitachi Kokusai Electric</a:t>
            </a:r>
          </a:p>
        </p:txBody>
      </p:sp>
      <p:sp>
        <p:nvSpPr>
          <p:cNvPr id="30809" name="Slide Number Placeholder 5"/>
          <p:cNvSpPr>
            <a:spLocks noGrp="1"/>
          </p:cNvSpPr>
          <p:nvPr>
            <p:ph type="sldNum" sz="quarter" idx="12"/>
          </p:nvPr>
        </p:nvSpPr>
        <p:spPr>
          <a:xfrm>
            <a:off x="4344988" y="6475413"/>
            <a:ext cx="530225" cy="182562"/>
          </a:xfrm>
          <a:noFill/>
        </p:spPr>
        <p:txBody>
          <a:bodyPr/>
          <a:lstStyle/>
          <a:p>
            <a:r>
              <a:rPr lang="en-US" altLang="ja-JP" smtClean="0">
                <a:ea typeface="ＭＳ Ｐゴシック" charset="-128"/>
              </a:rPr>
              <a:t>Slide </a:t>
            </a:r>
            <a:fld id="{2043ACC0-8962-4A72-A091-C1C3C620BC7C}" type="slidenum">
              <a:rPr lang="en-US" altLang="ja-JP" smtClean="0">
                <a:ea typeface="ＭＳ Ｐゴシック" charset="-128"/>
              </a:rPr>
              <a:pPr/>
              <a:t>1</a:t>
            </a:fld>
            <a:endParaRPr lang="en-US" altLang="ja-JP" smtClean="0">
              <a:ea typeface="ＭＳ Ｐゴシック" charset="-128"/>
            </a:endParaRPr>
          </a:p>
        </p:txBody>
      </p:sp>
      <p:sp>
        <p:nvSpPr>
          <p:cNvPr id="30810" name="Rectangle 2"/>
          <p:cNvSpPr>
            <a:spLocks noGrp="1" noChangeArrowheads="1"/>
          </p:cNvSpPr>
          <p:nvPr>
            <p:ph type="title"/>
          </p:nvPr>
        </p:nvSpPr>
        <p:spPr>
          <a:xfrm>
            <a:off x="685800" y="901473"/>
            <a:ext cx="7772400" cy="609600"/>
          </a:xfrm>
        </p:spPr>
        <p:txBody>
          <a:bodyPr/>
          <a:lstStyle/>
          <a:p>
            <a:pPr eaLnBrk="1" hangingPunct="1"/>
            <a:r>
              <a:rPr lang="en-US" altLang="ja-JP" dirty="0" smtClean="0">
                <a:ea typeface="ＭＳ Ｐゴシック" charset="-128"/>
              </a:rPr>
              <a:t>[Comment Resolution </a:t>
            </a:r>
            <a:r>
              <a:rPr lang="en-US" altLang="ja-JP" dirty="0">
                <a:ea typeface="ＭＳ Ｐゴシック" charset="-128"/>
              </a:rPr>
              <a:t>r</a:t>
            </a:r>
            <a:r>
              <a:rPr lang="en-US" altLang="ja-JP" dirty="0" smtClean="0">
                <a:ea typeface="ＭＳ Ｐゴシック" charset="-128"/>
              </a:rPr>
              <a:t>elated to </a:t>
            </a:r>
            <a:r>
              <a:rPr lang="en-US" altLang="ja-JP" dirty="0">
                <a:ea typeface="ＭＳ Ｐゴシック" charset="-128"/>
              </a:rPr>
              <a:t>M</a:t>
            </a:r>
            <a:r>
              <a:rPr lang="en-US" altLang="ja-JP" dirty="0" smtClean="0">
                <a:ea typeface="ＭＳ Ｐゴシック" charset="-128"/>
              </a:rPr>
              <a:t>ulti-channel operation]</a:t>
            </a:r>
          </a:p>
        </p:txBody>
      </p:sp>
      <p:sp>
        <p:nvSpPr>
          <p:cNvPr id="30811" name="Rectangle 6"/>
          <p:cNvSpPr>
            <a:spLocks noGrp="1" noChangeArrowheads="1"/>
          </p:cNvSpPr>
          <p:nvPr>
            <p:ph type="body" idx="1"/>
          </p:nvPr>
        </p:nvSpPr>
        <p:spPr>
          <a:xfrm>
            <a:off x="685800" y="1643277"/>
            <a:ext cx="7772400" cy="381000"/>
          </a:xfrm>
        </p:spPr>
        <p:txBody>
          <a:bodyPr/>
          <a:lstStyle/>
          <a:p>
            <a:pPr algn="ctr" eaLnBrk="1" hangingPunct="1">
              <a:buFontTx/>
              <a:buNone/>
            </a:pPr>
            <a:r>
              <a:rPr lang="en-US" altLang="ja-JP" sz="2000" dirty="0" smtClean="0">
                <a:ea typeface="ＭＳ Ｐゴシック" charset="-128"/>
              </a:rPr>
              <a:t>IEEE P802.22b Wireless RANs          Date:</a:t>
            </a:r>
            <a:r>
              <a:rPr lang="en-US" altLang="ja-JP" sz="2000" b="0" dirty="0" smtClean="0">
                <a:ea typeface="ＭＳ Ｐゴシック" charset="-128"/>
              </a:rPr>
              <a:t> 2014-1-22</a:t>
            </a:r>
          </a:p>
        </p:txBody>
      </p:sp>
      <p:sp>
        <p:nvSpPr>
          <p:cNvPr id="30812" name="Rectangle 12"/>
          <p:cNvSpPr>
            <a:spLocks noChangeArrowheads="1"/>
          </p:cNvSpPr>
          <p:nvPr/>
        </p:nvSpPr>
        <p:spPr bwMode="auto">
          <a:xfrm>
            <a:off x="610519" y="1866291"/>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dirty="0">
                <a:solidFill>
                  <a:schemeClr val="tx1"/>
                </a:solidFill>
              </a:rPr>
              <a:t>Authors:</a:t>
            </a:r>
            <a:endParaRPr lang="en-US" altLang="ja-JP" sz="2000" b="0" dirty="0">
              <a:solidFill>
                <a:schemeClr val="tx1"/>
              </a:solidFill>
            </a:endParaRPr>
          </a:p>
        </p:txBody>
      </p:sp>
      <p:sp>
        <p:nvSpPr>
          <p:cNvPr id="30813" name="Text Box 13"/>
          <p:cNvSpPr txBox="1">
            <a:spLocks noChangeArrowheads="1"/>
          </p:cNvSpPr>
          <p:nvPr/>
        </p:nvSpPr>
        <p:spPr bwMode="auto">
          <a:xfrm>
            <a:off x="609600" y="4661055"/>
            <a:ext cx="8001000" cy="2001838"/>
          </a:xfrm>
          <a:prstGeom prst="rect">
            <a:avLst/>
          </a:prstGeom>
          <a:noFill/>
          <a:ln w="9525" algn="ctr">
            <a:noFill/>
            <a:miter lim="800000"/>
            <a:headEnd/>
            <a:tailEnd/>
          </a:ln>
        </p:spPr>
        <p:txBody>
          <a:bodyPr lIns="92075" tIns="46038" rIns="92075" bIns="46038">
            <a:spAutoFit/>
          </a:bodyPr>
          <a:lstStyle/>
          <a:p>
            <a:pPr eaLnBrk="0" hangingPunct="0"/>
            <a:r>
              <a:rPr lang="en-US" altLang="ja-JP" sz="900" dirty="0">
                <a:solidFill>
                  <a:schemeClr val="tx1"/>
                </a:solidFill>
              </a:rPr>
              <a:t>Notice:</a:t>
            </a:r>
            <a:r>
              <a:rPr lang="en-US" altLang="ja-JP" sz="900" b="0" dirty="0">
                <a:solidFill>
                  <a:schemeClr val="tx1"/>
                </a:solidFill>
              </a:rPr>
              <a:t> </a:t>
            </a:r>
            <a:r>
              <a:rPr lang="en-US" altLang="ja-JP" sz="800" b="0" dirty="0">
                <a:solidFill>
                  <a:schemeClr val="tx1"/>
                </a:solidFill>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ja-JP" sz="900" dirty="0">
              <a:solidFill>
                <a:schemeClr val="tx1"/>
              </a:solidFill>
            </a:endParaRPr>
          </a:p>
          <a:p>
            <a:pPr eaLnBrk="0" hangingPunct="0"/>
            <a:r>
              <a:rPr lang="en-US" altLang="ja-JP" sz="900" dirty="0">
                <a:solidFill>
                  <a:schemeClr val="tx1"/>
                </a:solidFill>
              </a:rPr>
              <a:t>Release:</a:t>
            </a:r>
            <a:r>
              <a:rPr lang="en-US" altLang="ja-JP" sz="900" b="0" dirty="0">
                <a:solidFill>
                  <a:schemeClr val="tx1"/>
                </a:solidFill>
              </a:rPr>
              <a:t> </a:t>
            </a:r>
            <a:r>
              <a:rPr lang="en-US" altLang="ja-JP" sz="800" b="0" dirty="0">
                <a:solidFill>
                  <a:schemeClr val="tx1"/>
                </a:solidFill>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eaLnBrk="0" hangingPunct="0"/>
            <a:endParaRPr lang="en-US" altLang="ja-JP" sz="900" dirty="0">
              <a:solidFill>
                <a:schemeClr val="tx1"/>
              </a:solidFill>
            </a:endParaRPr>
          </a:p>
          <a:p>
            <a:pPr eaLnBrk="0" hangingPunct="0"/>
            <a:r>
              <a:rPr lang="en-US" altLang="ja-JP" sz="900" dirty="0">
                <a:solidFill>
                  <a:schemeClr val="tx1"/>
                </a:solidFill>
              </a:rPr>
              <a:t>Patent Policy and Procedures:</a:t>
            </a:r>
            <a:r>
              <a:rPr lang="en-US" altLang="ja-JP" sz="900" b="0" dirty="0">
                <a:solidFill>
                  <a:schemeClr val="tx1"/>
                </a:solidFill>
              </a:rPr>
              <a:t> </a:t>
            </a:r>
            <a:r>
              <a:rPr lang="en-US" altLang="ja-JP" sz="800" b="0" dirty="0">
                <a:solidFill>
                  <a:schemeClr val="tx1"/>
                </a:solidFill>
              </a:rPr>
              <a:t>The contributor is familiar with the IEEE 802 Patent Policy and Procedures </a:t>
            </a:r>
            <a:r>
              <a:rPr lang="en-US" altLang="ja-JP" sz="800" dirty="0">
                <a:solidFill>
                  <a:schemeClr val="tx1"/>
                </a:solidFill>
                <a:hlinkClick r:id="rId4"/>
              </a:rPr>
              <a:t>http://standards.ieee.org/guides/bylaws/sb-bylaws.pdf</a:t>
            </a:r>
            <a:r>
              <a:rPr lang="en-US" altLang="ja-JP" sz="800" b="0" dirty="0">
                <a:solidFill>
                  <a:schemeClr val="tx1"/>
                </a:solidFill>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eaLnBrk="0" hangingPunct="0"/>
            <a:r>
              <a:rPr lang="en-US" altLang="ja-JP" sz="800" dirty="0" err="1">
                <a:solidFill>
                  <a:schemeClr val="tx1"/>
                </a:solidFill>
              </a:rPr>
              <a:t>Apurva</a:t>
            </a:r>
            <a:r>
              <a:rPr lang="en-US" altLang="ja-JP" sz="800" dirty="0">
                <a:solidFill>
                  <a:schemeClr val="tx1"/>
                </a:solidFill>
              </a:rPr>
              <a:t> </a:t>
            </a:r>
            <a:r>
              <a:rPr lang="en-US" altLang="ja-JP" sz="800" dirty="0" err="1">
                <a:solidFill>
                  <a:schemeClr val="tx1"/>
                </a:solidFill>
              </a:rPr>
              <a:t>Mody</a:t>
            </a:r>
            <a:r>
              <a:rPr lang="en-US" altLang="ja-JP" sz="800" dirty="0">
                <a:solidFill>
                  <a:schemeClr val="tx1"/>
                </a:solidFill>
              </a:rPr>
              <a:t> &lt;</a:t>
            </a:r>
            <a:r>
              <a:rPr lang="en-US" altLang="ja-JP" sz="800" dirty="0">
                <a:solidFill>
                  <a:schemeClr val="tx1"/>
                </a:solidFill>
                <a:hlinkClick r:id="rId5"/>
              </a:rPr>
              <a:t>apurva.mody@ieee.org</a:t>
            </a:r>
            <a:r>
              <a:rPr lang="en-US" altLang="ja-JP" sz="800" dirty="0">
                <a:solidFill>
                  <a:schemeClr val="tx1"/>
                </a:solidFill>
              </a:rPr>
              <a:t>&gt; </a:t>
            </a:r>
            <a:r>
              <a:rPr lang="en-US" altLang="ja-JP" sz="800" b="0" dirty="0">
                <a:solidFill>
                  <a:schemeClr val="tx1"/>
                </a:solidFill>
              </a:rPr>
              <a:t>as early as possible, in written or electronic form, if patented technology (or technology under patent application) might be incorporated into a draft standard being developed within the IEEE 802.22 Working Group. </a:t>
            </a:r>
            <a:r>
              <a:rPr lang="en-US" altLang="ja-JP" sz="800" dirty="0">
                <a:solidFill>
                  <a:srgbClr val="003399"/>
                </a:solidFill>
              </a:rPr>
              <a:t>If you have questions, contact the IEEE Patent Committee Administrator at </a:t>
            </a:r>
            <a:r>
              <a:rPr lang="en-US" altLang="ja-JP" sz="800" dirty="0">
                <a:solidFill>
                  <a:srgbClr val="003399"/>
                </a:solidFill>
                <a:hlinkClick r:id="rId6"/>
              </a:rPr>
              <a:t>patcom@iee.org</a:t>
            </a:r>
            <a:r>
              <a:rPr lang="en-US" altLang="ja-JP" sz="800" dirty="0">
                <a:solidFill>
                  <a:srgbClr val="003399"/>
                </a:solidFill>
              </a:rPr>
              <a:t>.</a:t>
            </a:r>
            <a:endParaRPr lang="en-US" altLang="ja-JP" sz="800" dirty="0">
              <a:solidFill>
                <a:schemeClr val="tx1"/>
              </a:solidFill>
            </a:endParaRPr>
          </a:p>
          <a:p>
            <a:pPr eaLnBrk="0" hangingPunct="0">
              <a:spcBef>
                <a:spcPct val="50000"/>
              </a:spcBef>
            </a:pPr>
            <a:endParaRPr lang="en-US" altLang="ja-JP" sz="1000" dirty="0"/>
          </a:p>
        </p:txBody>
      </p:sp>
      <p:graphicFrame>
        <p:nvGraphicFramePr>
          <p:cNvPr id="30806" name="Object 86"/>
          <p:cNvGraphicFramePr>
            <a:graphicFrameLocks noChangeAspect="1"/>
          </p:cNvGraphicFramePr>
          <p:nvPr>
            <p:extLst>
              <p:ext uri="{D42A27DB-BD31-4B8C-83A1-F6EECF244321}">
                <p14:modId xmlns:p14="http://schemas.microsoft.com/office/powerpoint/2010/main" val="3042522824"/>
              </p:ext>
            </p:extLst>
          </p:nvPr>
        </p:nvGraphicFramePr>
        <p:xfrm>
          <a:off x="582613" y="2232025"/>
          <a:ext cx="7612062" cy="2613025"/>
        </p:xfrm>
        <a:graphic>
          <a:graphicData uri="http://schemas.openxmlformats.org/presentationml/2006/ole">
            <mc:AlternateContent xmlns:mc="http://schemas.openxmlformats.org/markup-compatibility/2006">
              <mc:Choice xmlns:v="urn:schemas-microsoft-com:vml" Requires="v">
                <p:oleObj spid="_x0000_s31071" name="Document" r:id="rId8" imgW="8142237" imgH="2801908" progId="Word.Document.8">
                  <p:embed/>
                </p:oleObj>
              </mc:Choice>
              <mc:Fallback>
                <p:oleObj name="Document" r:id="rId8" imgW="8142237" imgH="2801908" progId="Word.Document.8">
                  <p:embed/>
                  <p:pic>
                    <p:nvPicPr>
                      <p:cNvPr id="0" name="Picture 86"/>
                      <p:cNvPicPr>
                        <a:picLocks noChangeAspect="1" noChangeArrowheads="1"/>
                      </p:cNvPicPr>
                      <p:nvPr/>
                    </p:nvPicPr>
                    <p:blipFill>
                      <a:blip r:embed="rId9"/>
                      <a:srcRect/>
                      <a:stretch>
                        <a:fillRect/>
                      </a:stretch>
                    </p:blipFill>
                    <p:spPr bwMode="auto">
                      <a:xfrm>
                        <a:off x="582613" y="2232025"/>
                        <a:ext cx="7612062" cy="2613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January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10</a:t>
            </a:fld>
            <a:endParaRPr lang="en-US"/>
          </a:p>
        </p:txBody>
      </p:sp>
      <p:sp>
        <p:nvSpPr>
          <p:cNvPr id="7" name="Rectangle 2"/>
          <p:cNvSpPr>
            <a:spLocks noGrp="1" noChangeArrowheads="1"/>
          </p:cNvSpPr>
          <p:nvPr>
            <p:ph type="title"/>
          </p:nvPr>
        </p:nvSpPr>
        <p:spPr>
          <a:xfrm>
            <a:off x="685800" y="685800"/>
            <a:ext cx="7772400" cy="1066800"/>
          </a:xfrm>
        </p:spPr>
        <p:txBody>
          <a:bodyPr/>
          <a:lstStyle/>
          <a:p>
            <a:pPr eaLnBrk="1" hangingPunct="1"/>
            <a:r>
              <a:rPr lang="en-US" altLang="ko-KR" dirty="0">
                <a:latin typeface="Times New Roman" charset="0"/>
                <a:ea typeface="굴림" charset="0"/>
                <a:cs typeface="굴림" charset="0"/>
              </a:rPr>
              <a:t>Comment Resolution related to CID </a:t>
            </a:r>
            <a:r>
              <a:rPr lang="en-US" altLang="ko-KR" dirty="0" smtClean="0">
                <a:latin typeface="Times New Roman" charset="0"/>
                <a:ea typeface="굴림" charset="0"/>
                <a:cs typeface="굴림" charset="0"/>
              </a:rPr>
              <a:t>#13</a:t>
            </a:r>
            <a:endParaRPr lang="en-US" altLang="ja-JP" dirty="0" smtClean="0">
              <a:ea typeface="ＭＳ Ｐゴシック" charset="-128"/>
            </a:endParaRPr>
          </a:p>
        </p:txBody>
      </p:sp>
      <p:sp>
        <p:nvSpPr>
          <p:cNvPr id="9" name="テキスト ボックス 8"/>
          <p:cNvSpPr txBox="1"/>
          <p:nvPr/>
        </p:nvSpPr>
        <p:spPr>
          <a:xfrm>
            <a:off x="273763" y="2848709"/>
            <a:ext cx="8720721" cy="1938992"/>
          </a:xfrm>
          <a:prstGeom prst="rect">
            <a:avLst/>
          </a:prstGeom>
          <a:noFill/>
        </p:spPr>
        <p:txBody>
          <a:bodyPr wrap="none" rtlCol="0">
            <a:spAutoFit/>
          </a:bodyPr>
          <a:lstStyle/>
          <a:p>
            <a:r>
              <a:rPr kumimoji="1" lang="en-US" altLang="ja-JP" sz="2400" dirty="0" smtClean="0"/>
              <a:t>Proposed Remedy: Rejected</a:t>
            </a:r>
          </a:p>
          <a:p>
            <a:r>
              <a:rPr kumimoji="1" lang="en-US" altLang="ja-JP" sz="2400" dirty="0" smtClean="0"/>
              <a:t>As described in </a:t>
            </a:r>
            <a:r>
              <a:rPr kumimoji="1" lang="en-US" altLang="ja-JP" sz="2400" dirty="0"/>
              <a:t>the sub-clause 7.24.1.1.1, “The BS-CAM shall </a:t>
            </a:r>
            <a:endParaRPr kumimoji="1" lang="en-US" altLang="ja-JP" sz="2400" dirty="0" smtClean="0"/>
          </a:p>
          <a:p>
            <a:r>
              <a:rPr kumimoji="1" lang="en-US" altLang="ja-JP" sz="2400" dirty="0" smtClean="0"/>
              <a:t>select </a:t>
            </a:r>
            <a:r>
              <a:rPr kumimoji="1" lang="en-US" altLang="ja-JP" sz="2400" dirty="0"/>
              <a:t>the BS-CHU which </a:t>
            </a:r>
            <a:r>
              <a:rPr kumimoji="1" lang="en-US" altLang="ja-JP" sz="2400" dirty="0" smtClean="0"/>
              <a:t>is in </a:t>
            </a:r>
            <a:r>
              <a:rPr kumimoji="1" lang="en-US" altLang="ja-JP" sz="2400" dirty="0"/>
              <a:t>the state of unused or unassigned </a:t>
            </a:r>
            <a:endParaRPr kumimoji="1" lang="en-US" altLang="ja-JP" sz="2400" dirty="0" smtClean="0"/>
          </a:p>
          <a:p>
            <a:r>
              <a:rPr kumimoji="1" lang="en-US" altLang="ja-JP" sz="2400" dirty="0" smtClean="0"/>
              <a:t>currently ...”.</a:t>
            </a:r>
            <a:r>
              <a:rPr kumimoji="1" lang="en-US" altLang="ja-JP" sz="2400" dirty="0"/>
              <a:t> </a:t>
            </a:r>
            <a:r>
              <a:rPr kumimoji="1" lang="en-US" altLang="ja-JP" sz="2400" dirty="0" smtClean="0"/>
              <a:t>This description explained the same information as</a:t>
            </a:r>
          </a:p>
          <a:p>
            <a:r>
              <a:rPr kumimoji="1" lang="en-US" altLang="ja-JP" sz="2400" dirty="0"/>
              <a:t>s</a:t>
            </a:r>
            <a:r>
              <a:rPr kumimoji="1" lang="en-US" altLang="ja-JP" sz="2400" dirty="0" smtClean="0"/>
              <a:t>hown in the suggested remedy.</a:t>
            </a:r>
          </a:p>
        </p:txBody>
      </p:sp>
      <p:pic>
        <p:nvPicPr>
          <p:cNvPr id="3276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232" y="2060848"/>
            <a:ext cx="8454322" cy="413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92612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January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11</a:t>
            </a:fld>
            <a:endParaRPr lang="en-US"/>
          </a:p>
        </p:txBody>
      </p:sp>
      <p:sp>
        <p:nvSpPr>
          <p:cNvPr id="7" name="Rectangle 2"/>
          <p:cNvSpPr>
            <a:spLocks noGrp="1" noChangeArrowheads="1"/>
          </p:cNvSpPr>
          <p:nvPr>
            <p:ph type="title"/>
          </p:nvPr>
        </p:nvSpPr>
        <p:spPr>
          <a:xfrm>
            <a:off x="685800" y="685800"/>
            <a:ext cx="7772400" cy="1066800"/>
          </a:xfrm>
        </p:spPr>
        <p:txBody>
          <a:bodyPr/>
          <a:lstStyle/>
          <a:p>
            <a:pPr eaLnBrk="1" hangingPunct="1"/>
            <a:r>
              <a:rPr lang="en-US" altLang="ko-KR" dirty="0">
                <a:latin typeface="Times New Roman" charset="0"/>
                <a:ea typeface="굴림" charset="0"/>
                <a:cs typeface="굴림" charset="0"/>
              </a:rPr>
              <a:t>Comment Resolution related to CID </a:t>
            </a:r>
            <a:r>
              <a:rPr lang="en-US" altLang="ko-KR" dirty="0" smtClean="0">
                <a:latin typeface="Times New Roman" charset="0"/>
                <a:ea typeface="굴림" charset="0"/>
                <a:cs typeface="굴림" charset="0"/>
              </a:rPr>
              <a:t>#14</a:t>
            </a:r>
            <a:endParaRPr lang="en-US" altLang="ja-JP" dirty="0" smtClean="0">
              <a:ea typeface="ＭＳ Ｐゴシック" charset="-128"/>
            </a:endParaRPr>
          </a:p>
        </p:txBody>
      </p:sp>
      <p:sp>
        <p:nvSpPr>
          <p:cNvPr id="9" name="テキスト ボックス 8"/>
          <p:cNvSpPr txBox="1"/>
          <p:nvPr/>
        </p:nvSpPr>
        <p:spPr>
          <a:xfrm>
            <a:off x="185627" y="2848709"/>
            <a:ext cx="9082166" cy="1938992"/>
          </a:xfrm>
          <a:prstGeom prst="rect">
            <a:avLst/>
          </a:prstGeom>
          <a:noFill/>
        </p:spPr>
        <p:txBody>
          <a:bodyPr wrap="none" rtlCol="0">
            <a:spAutoFit/>
          </a:bodyPr>
          <a:lstStyle/>
          <a:p>
            <a:r>
              <a:rPr kumimoji="1" lang="en-US" altLang="ja-JP" sz="2400" dirty="0" smtClean="0"/>
              <a:t>Proposed Remedy: Rejected</a:t>
            </a:r>
          </a:p>
          <a:p>
            <a:r>
              <a:rPr kumimoji="1" lang="en-US" altLang="ja-JP" sz="2400" dirty="0" smtClean="0"/>
              <a:t>As described in </a:t>
            </a:r>
            <a:r>
              <a:rPr kumimoji="1" lang="en-US" altLang="ja-JP" sz="2400" dirty="0"/>
              <a:t>the sub-clause </a:t>
            </a:r>
            <a:r>
              <a:rPr kumimoji="1" lang="en-US" altLang="ja-JP" sz="2400" dirty="0" smtClean="0"/>
              <a:t>7.24.1.1.11, </a:t>
            </a:r>
            <a:r>
              <a:rPr kumimoji="1" lang="en-US" altLang="ja-JP" sz="2400" dirty="0"/>
              <a:t>“The </a:t>
            </a:r>
            <a:r>
              <a:rPr kumimoji="1" lang="en-US" altLang="ja-JP" sz="2400" dirty="0" smtClean="0"/>
              <a:t>CPE-CAM </a:t>
            </a:r>
            <a:r>
              <a:rPr kumimoji="1" lang="en-US" altLang="ja-JP" sz="2400" dirty="0"/>
              <a:t>shall </a:t>
            </a:r>
            <a:endParaRPr kumimoji="1" lang="en-US" altLang="ja-JP" sz="2400" dirty="0" smtClean="0"/>
          </a:p>
          <a:p>
            <a:r>
              <a:rPr kumimoji="1" lang="en-US" altLang="ja-JP" sz="2400" dirty="0" smtClean="0"/>
              <a:t>select </a:t>
            </a:r>
            <a:r>
              <a:rPr kumimoji="1" lang="en-US" altLang="ja-JP" sz="2400" dirty="0"/>
              <a:t>the </a:t>
            </a:r>
            <a:r>
              <a:rPr kumimoji="1" lang="en-US" altLang="ja-JP" sz="2400" dirty="0" smtClean="0"/>
              <a:t>CPE-CHU </a:t>
            </a:r>
            <a:r>
              <a:rPr kumimoji="1" lang="en-US" altLang="ja-JP" sz="2400" dirty="0"/>
              <a:t>which </a:t>
            </a:r>
            <a:r>
              <a:rPr kumimoji="1" lang="en-US" altLang="ja-JP" sz="2400" dirty="0" smtClean="0"/>
              <a:t>is in </a:t>
            </a:r>
            <a:r>
              <a:rPr kumimoji="1" lang="en-US" altLang="ja-JP" sz="2400" dirty="0"/>
              <a:t>the state of unused or unassigned </a:t>
            </a:r>
            <a:r>
              <a:rPr kumimoji="1" lang="en-US" altLang="ja-JP" sz="2400" dirty="0" smtClean="0"/>
              <a:t>”.</a:t>
            </a:r>
          </a:p>
          <a:p>
            <a:r>
              <a:rPr kumimoji="1" lang="en-US" altLang="ja-JP" sz="2400" dirty="0" smtClean="0"/>
              <a:t>This description explained the same information as shown in the </a:t>
            </a:r>
          </a:p>
          <a:p>
            <a:r>
              <a:rPr kumimoji="1" lang="en-US" altLang="ja-JP" sz="2400" dirty="0" smtClean="0"/>
              <a:t>suggested remedy.</a:t>
            </a:r>
          </a:p>
        </p:txBody>
      </p:sp>
      <p:pic>
        <p:nvPicPr>
          <p:cNvPr id="3379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232" y="2060848"/>
            <a:ext cx="8454322" cy="407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257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January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12</a:t>
            </a:fld>
            <a:endParaRPr lang="en-US"/>
          </a:p>
        </p:txBody>
      </p:sp>
      <p:sp>
        <p:nvSpPr>
          <p:cNvPr id="7" name="Rectangle 2"/>
          <p:cNvSpPr>
            <a:spLocks noGrp="1" noChangeArrowheads="1"/>
          </p:cNvSpPr>
          <p:nvPr>
            <p:ph type="title"/>
          </p:nvPr>
        </p:nvSpPr>
        <p:spPr>
          <a:xfrm>
            <a:off x="685800" y="685800"/>
            <a:ext cx="7772400" cy="1066800"/>
          </a:xfrm>
        </p:spPr>
        <p:txBody>
          <a:bodyPr/>
          <a:lstStyle/>
          <a:p>
            <a:pPr eaLnBrk="1" hangingPunct="1"/>
            <a:r>
              <a:rPr lang="en-US" altLang="ko-KR" dirty="0">
                <a:latin typeface="Times New Roman" charset="0"/>
                <a:ea typeface="굴림" charset="0"/>
                <a:cs typeface="굴림" charset="0"/>
              </a:rPr>
              <a:t>Comment Resolution related to CID </a:t>
            </a:r>
            <a:r>
              <a:rPr lang="en-US" altLang="ko-KR" dirty="0" smtClean="0">
                <a:latin typeface="Times New Roman" charset="0"/>
                <a:ea typeface="굴림" charset="0"/>
                <a:cs typeface="굴림" charset="0"/>
              </a:rPr>
              <a:t>#37</a:t>
            </a:r>
            <a:endParaRPr lang="en-US" altLang="ja-JP" dirty="0" smtClean="0">
              <a:ea typeface="ＭＳ Ｐゴシック" charset="-128"/>
            </a:endParaRPr>
          </a:p>
        </p:txBody>
      </p:sp>
      <p:sp>
        <p:nvSpPr>
          <p:cNvPr id="9" name="テキスト ボックス 8"/>
          <p:cNvSpPr txBox="1"/>
          <p:nvPr/>
        </p:nvSpPr>
        <p:spPr>
          <a:xfrm>
            <a:off x="130542" y="2848709"/>
            <a:ext cx="9067739" cy="1200329"/>
          </a:xfrm>
          <a:prstGeom prst="rect">
            <a:avLst/>
          </a:prstGeom>
          <a:noFill/>
        </p:spPr>
        <p:txBody>
          <a:bodyPr wrap="none" rtlCol="0">
            <a:spAutoFit/>
          </a:bodyPr>
          <a:lstStyle/>
          <a:p>
            <a:r>
              <a:rPr kumimoji="1" lang="en-US" altLang="ja-JP" sz="2400" dirty="0" smtClean="0"/>
              <a:t>Proposed Remedy: Accepted</a:t>
            </a:r>
          </a:p>
          <a:p>
            <a:r>
              <a:rPr kumimoji="1" lang="en-US" altLang="ja-JP" sz="2400" dirty="0"/>
              <a:t>Modify the description text in the sub-clause </a:t>
            </a:r>
            <a:r>
              <a:rPr kumimoji="1" lang="en-US" altLang="ja-JP" sz="2400" dirty="0" smtClean="0"/>
              <a:t>7.24.1.4.9 by referring </a:t>
            </a:r>
            <a:endParaRPr kumimoji="1" lang="en-US" altLang="ja-JP" sz="2400" dirty="0"/>
          </a:p>
          <a:p>
            <a:r>
              <a:rPr kumimoji="1" lang="en-US" altLang="ja-JP" sz="2400" dirty="0"/>
              <a:t>t</a:t>
            </a:r>
            <a:r>
              <a:rPr kumimoji="1" lang="en-US" altLang="ja-JP" sz="2400" dirty="0" smtClean="0"/>
              <a:t>o the suggested remedy.  </a:t>
            </a:r>
            <a:endParaRPr kumimoji="1" lang="ja-JP" altLang="en-US" sz="2400" dirty="0"/>
          </a:p>
        </p:txBody>
      </p:sp>
      <p:pic>
        <p:nvPicPr>
          <p:cNvPr id="3481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232" y="2060848"/>
            <a:ext cx="8454322" cy="590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090102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January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13</a:t>
            </a:fld>
            <a:endParaRPr lang="en-US"/>
          </a:p>
        </p:txBody>
      </p:sp>
      <p:sp>
        <p:nvSpPr>
          <p:cNvPr id="8" name="コンテンツ プレースホルダ 2"/>
          <p:cNvSpPr>
            <a:spLocks noGrp="1"/>
          </p:cNvSpPr>
          <p:nvPr>
            <p:ph idx="1"/>
          </p:nvPr>
        </p:nvSpPr>
        <p:spPr>
          <a:xfrm>
            <a:off x="685800" y="764704"/>
            <a:ext cx="7772400" cy="5616624"/>
          </a:xfrm>
        </p:spPr>
        <p:txBody>
          <a:bodyPr/>
          <a:lstStyle/>
          <a:p>
            <a:r>
              <a:rPr lang="en-US" altLang="ja-JP" dirty="0" smtClean="0"/>
              <a:t>Modify</a:t>
            </a:r>
            <a:r>
              <a:rPr kumimoji="1" lang="en-US" altLang="ja-JP" dirty="0" smtClean="0"/>
              <a:t> the </a:t>
            </a:r>
            <a:r>
              <a:rPr lang="en-US" altLang="ja-JP" dirty="0" smtClean="0"/>
              <a:t>description </a:t>
            </a:r>
            <a:r>
              <a:rPr lang="en-US" altLang="ja-JP" dirty="0"/>
              <a:t>text in the sub-clause 7.24.1.4.9 </a:t>
            </a:r>
            <a:r>
              <a:rPr kumimoji="1" lang="en-US" altLang="ja-JP" dirty="0" smtClean="0"/>
              <a:t>as shown in the proposed text</a:t>
            </a:r>
          </a:p>
          <a:p>
            <a:pPr lvl="1"/>
            <a:r>
              <a:rPr lang="en-US" altLang="ja-JP" sz="1600" dirty="0" smtClean="0"/>
              <a:t>(original text) </a:t>
            </a:r>
            <a:r>
              <a:rPr lang="en-US" altLang="ja-JP" sz="1600" dirty="0"/>
              <a:t>The BS-CHU shall switch to a new operating channel when the channel switch timer is expired which </a:t>
            </a:r>
            <a:r>
              <a:rPr lang="en-US" altLang="ja-JP" sz="1600" dirty="0" smtClean="0"/>
              <a:t>means that </a:t>
            </a:r>
            <a:r>
              <a:rPr lang="en-US" altLang="ja-JP" sz="1600" dirty="0"/>
              <a:t>it has reached the frame number that is set during the start channel switch timer procedure. </a:t>
            </a:r>
            <a:r>
              <a:rPr lang="en-US" altLang="ja-JP" sz="1600" dirty="0" smtClean="0"/>
              <a:t>... </a:t>
            </a:r>
            <a:r>
              <a:rPr lang="en-US" altLang="ja-JP" sz="1600" dirty="0"/>
              <a:t>Since channel switch is performed due to </a:t>
            </a:r>
            <a:r>
              <a:rPr lang="en-US" altLang="ja-JP" sz="1600" dirty="0" smtClean="0"/>
              <a:t>the necessity </a:t>
            </a:r>
            <a:r>
              <a:rPr lang="en-US" altLang="ja-JP" sz="1600" dirty="0"/>
              <a:t>of termination of operation on current channel in most of the cases, a channel switch is </a:t>
            </a:r>
            <a:r>
              <a:rPr lang="en-US" altLang="ja-JP" sz="1600" dirty="0" smtClean="0"/>
              <a:t>enforced even </a:t>
            </a:r>
            <a:r>
              <a:rPr lang="en-US" altLang="ja-JP" sz="1600" dirty="0"/>
              <a:t>if the channel switch acknowledgement is not receive from neither one of the CPEs.</a:t>
            </a:r>
            <a:endParaRPr lang="en-US" altLang="ja-JP" sz="1600" dirty="0" smtClean="0"/>
          </a:p>
          <a:p>
            <a:pPr lvl="1"/>
            <a:endParaRPr kumimoji="1" lang="en-US" altLang="ja-JP" sz="1600" dirty="0" smtClean="0">
              <a:solidFill>
                <a:srgbClr val="3333FF"/>
              </a:solidFill>
            </a:endParaRPr>
          </a:p>
          <a:p>
            <a:pPr lvl="1"/>
            <a:r>
              <a:rPr kumimoji="1" lang="en-US" altLang="ja-JP" sz="1600" dirty="0" smtClean="0">
                <a:solidFill>
                  <a:srgbClr val="3333FF"/>
                </a:solidFill>
              </a:rPr>
              <a:t>(proposed text) </a:t>
            </a:r>
            <a:r>
              <a:rPr lang="en-US" altLang="ja-JP" sz="1600" dirty="0"/>
              <a:t>The BS-CHU shall switch to a new operating channel when the channel switch timer is </a:t>
            </a:r>
            <a:r>
              <a:rPr lang="en-US" altLang="ja-JP" sz="1600" dirty="0" smtClean="0"/>
              <a:t>expired. </a:t>
            </a:r>
            <a:r>
              <a:rPr lang="en-US" altLang="ja-JP" sz="1600" dirty="0" smtClean="0">
                <a:solidFill>
                  <a:schemeClr val="accent2"/>
                </a:solidFill>
              </a:rPr>
              <a:t>The channel switch timer is expired when</a:t>
            </a:r>
            <a:r>
              <a:rPr lang="en-US" altLang="ja-JP" sz="1600" dirty="0" smtClean="0"/>
              <a:t> it </a:t>
            </a:r>
            <a:r>
              <a:rPr lang="en-US" altLang="ja-JP" sz="1600" dirty="0"/>
              <a:t>has reached the frame number that is set during the start channel switch timer procedure</a:t>
            </a:r>
            <a:r>
              <a:rPr lang="en-US" altLang="ja-JP" sz="1600" dirty="0" smtClean="0"/>
              <a:t>.</a:t>
            </a:r>
            <a:r>
              <a:rPr lang="en-US" altLang="ja-JP" sz="1600" dirty="0"/>
              <a:t> </a:t>
            </a:r>
            <a:r>
              <a:rPr lang="en-US" altLang="ja-JP" sz="1600" dirty="0" smtClean="0"/>
              <a:t>... </a:t>
            </a:r>
            <a:r>
              <a:rPr lang="en-US" altLang="ja-JP" sz="1600" dirty="0"/>
              <a:t>Since channel switch is performed due to the necessity of </a:t>
            </a:r>
            <a:r>
              <a:rPr lang="en-US" altLang="ja-JP" sz="1600" dirty="0" smtClean="0">
                <a:solidFill>
                  <a:schemeClr val="accent2"/>
                </a:solidFill>
              </a:rPr>
              <a:t>terminating current operating channel</a:t>
            </a:r>
            <a:r>
              <a:rPr lang="en-US" altLang="ja-JP" sz="1600" dirty="0" smtClean="0"/>
              <a:t> </a:t>
            </a:r>
            <a:r>
              <a:rPr lang="en-US" altLang="ja-JP" sz="1600" dirty="0"/>
              <a:t>in most of the cases, a channel switch is enforced </a:t>
            </a:r>
            <a:r>
              <a:rPr lang="en-US" altLang="ja-JP" sz="1600" dirty="0" smtClean="0">
                <a:solidFill>
                  <a:schemeClr val="accent2"/>
                </a:solidFill>
              </a:rPr>
              <a:t>even though</a:t>
            </a:r>
            <a:r>
              <a:rPr lang="en-US" altLang="ja-JP" sz="1600" dirty="0" smtClean="0"/>
              <a:t> </a:t>
            </a:r>
            <a:r>
              <a:rPr lang="en-US" altLang="ja-JP" sz="1600" dirty="0"/>
              <a:t>the channel switch acknowledgement is not </a:t>
            </a:r>
            <a:r>
              <a:rPr lang="en-US" altLang="ja-JP" sz="1600" dirty="0" smtClean="0">
                <a:solidFill>
                  <a:schemeClr val="accent2"/>
                </a:solidFill>
              </a:rPr>
              <a:t>received</a:t>
            </a:r>
            <a:r>
              <a:rPr lang="en-US" altLang="ja-JP" sz="1600" dirty="0" smtClean="0"/>
              <a:t> </a:t>
            </a:r>
            <a:r>
              <a:rPr lang="en-US" altLang="ja-JP" sz="1600" dirty="0"/>
              <a:t>from neither one of the CPEs.</a:t>
            </a:r>
            <a:endParaRPr lang="en-US" altLang="ja-JP" sz="1600" dirty="0" smtClean="0"/>
          </a:p>
          <a:p>
            <a:pPr lvl="1"/>
            <a:endParaRPr kumimoji="1" lang="ja-JP" altLang="en-US" sz="1400" dirty="0" smtClean="0">
              <a:solidFill>
                <a:srgbClr val="3333FF"/>
              </a:solidFill>
            </a:endParaRPr>
          </a:p>
        </p:txBody>
      </p:sp>
    </p:spTree>
    <p:extLst>
      <p:ext uri="{BB962C8B-B14F-4D97-AF65-F5344CB8AC3E}">
        <p14:creationId xmlns:p14="http://schemas.microsoft.com/office/powerpoint/2010/main" val="34002161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January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2</a:t>
            </a:fld>
            <a:endParaRPr lang="en-US"/>
          </a:p>
        </p:txBody>
      </p:sp>
      <p:sp>
        <p:nvSpPr>
          <p:cNvPr id="9" name="Rectangle 3"/>
          <p:cNvSpPr txBox="1">
            <a:spLocks noChangeArrowheads="1"/>
          </p:cNvSpPr>
          <p:nvPr/>
        </p:nvSpPr>
        <p:spPr bwMode="auto">
          <a:xfrm>
            <a:off x="685800" y="1988840"/>
            <a:ext cx="7772400" cy="172819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a:lstStyle>
          <a:p>
            <a:pPr eaLnBrk="1" hangingPunct="1"/>
            <a:r>
              <a:rPr lang="en-US" altLang="ja-JP" dirty="0" smtClean="0">
                <a:ea typeface="ＭＳ Ｐゴシック" charset="-128"/>
              </a:rPr>
              <a:t>This contribution presents the comment resolution related to Multi-channel operation for CID #7, #8, #9, #10, #11, #13, #14 and #37.</a:t>
            </a:r>
          </a:p>
        </p:txBody>
      </p:sp>
      <p:sp>
        <p:nvSpPr>
          <p:cNvPr id="11" name="Rectangle 2"/>
          <p:cNvSpPr>
            <a:spLocks noGrp="1" noChangeArrowheads="1"/>
          </p:cNvSpPr>
          <p:nvPr>
            <p:ph type="title"/>
          </p:nvPr>
        </p:nvSpPr>
        <p:spPr>
          <a:xfrm>
            <a:off x="685800" y="685800"/>
            <a:ext cx="7772400" cy="1066800"/>
          </a:xfrm>
        </p:spPr>
        <p:txBody>
          <a:bodyPr/>
          <a:lstStyle/>
          <a:p>
            <a:pPr eaLnBrk="1" hangingPunct="1"/>
            <a:r>
              <a:rPr lang="en-US" altLang="ja-JP" dirty="0" smtClean="0">
                <a:ea typeface="ＭＳ Ｐゴシック" charset="-128"/>
              </a:rPr>
              <a:t>Abstract</a:t>
            </a:r>
          </a:p>
        </p:txBody>
      </p:sp>
    </p:spTree>
    <p:extLst>
      <p:ext uri="{BB962C8B-B14F-4D97-AF65-F5344CB8AC3E}">
        <p14:creationId xmlns:p14="http://schemas.microsoft.com/office/powerpoint/2010/main" val="2016207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January 2014</a:t>
            </a:r>
            <a:endParaRPr lang="en-US" dirty="0"/>
          </a:p>
        </p:txBody>
      </p:sp>
      <p:sp>
        <p:nvSpPr>
          <p:cNvPr id="5" name="フッター プレースホルダー 4"/>
          <p:cNvSpPr>
            <a:spLocks noGrp="1"/>
          </p:cNvSpPr>
          <p:nvPr>
            <p:ph type="ftr" sz="quarter" idx="11"/>
          </p:nvPr>
        </p:nvSpPr>
        <p:spPr>
          <a:xfrm>
            <a:off x="6032194" y="6453336"/>
            <a:ext cx="2546350" cy="184150"/>
          </a:xfrm>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3</a:t>
            </a:fld>
            <a:endParaRPr lang="en-US"/>
          </a:p>
        </p:txBody>
      </p:sp>
      <p:sp>
        <p:nvSpPr>
          <p:cNvPr id="9" name="Rectangle 2"/>
          <p:cNvSpPr>
            <a:spLocks noGrp="1" noChangeArrowheads="1"/>
          </p:cNvSpPr>
          <p:nvPr>
            <p:ph type="title"/>
          </p:nvPr>
        </p:nvSpPr>
        <p:spPr>
          <a:xfrm>
            <a:off x="685800" y="685800"/>
            <a:ext cx="7772400" cy="1066800"/>
          </a:xfrm>
        </p:spPr>
        <p:txBody>
          <a:bodyPr/>
          <a:lstStyle/>
          <a:p>
            <a:pPr eaLnBrk="1" hangingPunct="1"/>
            <a:r>
              <a:rPr lang="en-US" altLang="ko-KR" dirty="0">
                <a:latin typeface="Times New Roman" charset="0"/>
                <a:ea typeface="굴림" charset="0"/>
                <a:cs typeface="굴림" charset="0"/>
              </a:rPr>
              <a:t>Comment Resolution related to CID </a:t>
            </a:r>
            <a:r>
              <a:rPr lang="en-US" altLang="ko-KR" dirty="0" smtClean="0">
                <a:latin typeface="Times New Roman" charset="0"/>
                <a:ea typeface="굴림" charset="0"/>
                <a:cs typeface="굴림" charset="0"/>
              </a:rPr>
              <a:t>#</a:t>
            </a:r>
            <a:r>
              <a:rPr lang="en-US" altLang="ko-KR" dirty="0">
                <a:latin typeface="Times New Roman" charset="0"/>
                <a:ea typeface="굴림" charset="0"/>
                <a:cs typeface="굴림" charset="0"/>
              </a:rPr>
              <a:t>7</a:t>
            </a:r>
            <a:endParaRPr lang="en-US" altLang="ja-JP" dirty="0" smtClean="0">
              <a:ea typeface="ＭＳ Ｐゴシック" charset="-128"/>
            </a:endParaRPr>
          </a:p>
        </p:txBody>
      </p:sp>
      <p:sp>
        <p:nvSpPr>
          <p:cNvPr id="12" name="テキスト ボックス 11"/>
          <p:cNvSpPr txBox="1"/>
          <p:nvPr/>
        </p:nvSpPr>
        <p:spPr>
          <a:xfrm>
            <a:off x="452211" y="2960834"/>
            <a:ext cx="8597225" cy="1200329"/>
          </a:xfrm>
          <a:prstGeom prst="rect">
            <a:avLst/>
          </a:prstGeom>
          <a:noFill/>
        </p:spPr>
        <p:txBody>
          <a:bodyPr wrap="none" rtlCol="0">
            <a:spAutoFit/>
          </a:bodyPr>
          <a:lstStyle/>
          <a:p>
            <a:r>
              <a:rPr kumimoji="1" lang="en-US" altLang="ja-JP" sz="2400" dirty="0" smtClean="0"/>
              <a:t>Proposed Remedy: Accepted </a:t>
            </a:r>
          </a:p>
          <a:p>
            <a:r>
              <a:rPr kumimoji="1" lang="en-US" altLang="ja-JP" sz="2400" dirty="0" smtClean="0"/>
              <a:t>Add extra description text in the sub-clause 7.24.1 to explain the</a:t>
            </a:r>
          </a:p>
          <a:p>
            <a:r>
              <a:rPr kumimoji="1" lang="en-US" altLang="ja-JP" sz="2400" dirty="0"/>
              <a:t>d</a:t>
            </a:r>
            <a:r>
              <a:rPr kumimoji="1" lang="en-US" altLang="ja-JP" sz="2400" dirty="0" smtClean="0"/>
              <a:t>ifferences functionality between SM and CAM. </a:t>
            </a:r>
            <a:endParaRPr kumimoji="1" lang="ja-JP" altLang="en-US" sz="2400" dirty="0"/>
          </a:p>
        </p:txBody>
      </p:sp>
      <p:pic>
        <p:nvPicPr>
          <p:cNvPr id="3174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0205" y="1988840"/>
            <a:ext cx="8164243" cy="681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06794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January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4</a:t>
            </a:fld>
            <a:endParaRPr lang="en-US"/>
          </a:p>
        </p:txBody>
      </p:sp>
      <p:sp>
        <p:nvSpPr>
          <p:cNvPr id="7" name="コンテンツ プレースホルダ 2"/>
          <p:cNvSpPr>
            <a:spLocks noGrp="1"/>
          </p:cNvSpPr>
          <p:nvPr>
            <p:ph idx="1"/>
          </p:nvPr>
        </p:nvSpPr>
        <p:spPr>
          <a:xfrm>
            <a:off x="685800" y="1254078"/>
            <a:ext cx="7772400" cy="4114800"/>
          </a:xfrm>
        </p:spPr>
        <p:txBody>
          <a:bodyPr/>
          <a:lstStyle/>
          <a:p>
            <a:r>
              <a:rPr lang="en-US" altLang="ja-JP" dirty="0" smtClean="0"/>
              <a:t>Add</a:t>
            </a:r>
            <a:r>
              <a:rPr kumimoji="1" lang="en-US" altLang="ja-JP" dirty="0" smtClean="0"/>
              <a:t> the following sentence as shown in the proposed text</a:t>
            </a:r>
          </a:p>
          <a:p>
            <a:pPr lvl="1"/>
            <a:r>
              <a:rPr lang="en-US" altLang="ja-JP" sz="1600" dirty="0" smtClean="0"/>
              <a:t>(original text) The channel allocation manager (CAM) shown in Figure AP1 is responsible for the basic multi-channel operations such as add new operating channel operation which is described in 7.24.1.1, stop operating channel which is described in 7.24.1.3 and switch operating channel which is described in 7.24.1.4.</a:t>
            </a:r>
            <a:endParaRPr kumimoji="1" lang="en-US" altLang="ja-JP" sz="1600" dirty="0" smtClean="0"/>
          </a:p>
          <a:p>
            <a:pPr lvl="1"/>
            <a:endParaRPr kumimoji="1" lang="en-US" altLang="ja-JP" sz="1600" dirty="0" smtClean="0">
              <a:solidFill>
                <a:srgbClr val="3333FF"/>
              </a:solidFill>
            </a:endParaRPr>
          </a:p>
          <a:p>
            <a:pPr lvl="1"/>
            <a:r>
              <a:rPr kumimoji="1" lang="en-US" altLang="ja-JP" sz="1600" dirty="0" smtClean="0">
                <a:solidFill>
                  <a:srgbClr val="3333FF"/>
                </a:solidFill>
              </a:rPr>
              <a:t>(proposed text) </a:t>
            </a:r>
            <a:r>
              <a:rPr lang="en-US" altLang="ja-JP" sz="1600" dirty="0" smtClean="0"/>
              <a:t>The channel allocation manager (CAM) shown in Figure AP1 is responsible for the basic multi-channel operations such as add new operating channel operation which is described in 7.24.1.1, stop operating channel which is described in 7.24.1.3 and switch operating channel which is described in 7.24.1.4. </a:t>
            </a:r>
            <a:r>
              <a:rPr lang="en-US" altLang="ja-JP" sz="1600" dirty="0" smtClean="0">
                <a:solidFill>
                  <a:srgbClr val="3333FF"/>
                </a:solidFill>
              </a:rPr>
              <a:t>All of the basic functions described in the CAM are necessary to support the multi-channel operation in the IEEE Std. 802.22b which is different from the single channel operation supported by the IEEE Std. 802.22-2011.  </a:t>
            </a:r>
            <a:endParaRPr kumimoji="1" lang="ja-JP" altLang="en-US" sz="1400" dirty="0" smtClean="0">
              <a:solidFill>
                <a:srgbClr val="3333FF"/>
              </a:solidFill>
            </a:endParaRPr>
          </a:p>
          <a:p>
            <a:pPr lvl="1"/>
            <a:endParaRPr kumimoji="1" lang="ja-JP" altLang="en-US" dirty="0"/>
          </a:p>
        </p:txBody>
      </p:sp>
    </p:spTree>
    <p:extLst>
      <p:ext uri="{BB962C8B-B14F-4D97-AF65-F5344CB8AC3E}">
        <p14:creationId xmlns:p14="http://schemas.microsoft.com/office/powerpoint/2010/main" val="34218740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January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5</a:t>
            </a:fld>
            <a:endParaRPr lang="en-US"/>
          </a:p>
        </p:txBody>
      </p:sp>
      <p:sp>
        <p:nvSpPr>
          <p:cNvPr id="7" name="Rectangle 2"/>
          <p:cNvSpPr>
            <a:spLocks noGrp="1" noChangeArrowheads="1"/>
          </p:cNvSpPr>
          <p:nvPr>
            <p:ph type="title"/>
          </p:nvPr>
        </p:nvSpPr>
        <p:spPr>
          <a:xfrm>
            <a:off x="685800" y="685800"/>
            <a:ext cx="7772400" cy="1066800"/>
          </a:xfrm>
        </p:spPr>
        <p:txBody>
          <a:bodyPr/>
          <a:lstStyle/>
          <a:p>
            <a:pPr eaLnBrk="1" hangingPunct="1"/>
            <a:r>
              <a:rPr lang="en-US" altLang="ko-KR" dirty="0">
                <a:latin typeface="Times New Roman" charset="0"/>
                <a:ea typeface="굴림" charset="0"/>
                <a:cs typeface="굴림" charset="0"/>
              </a:rPr>
              <a:t>Comment Resolution related to CID </a:t>
            </a:r>
            <a:r>
              <a:rPr lang="en-US" altLang="ko-KR" dirty="0" smtClean="0">
                <a:latin typeface="Times New Roman" charset="0"/>
                <a:ea typeface="굴림" charset="0"/>
                <a:cs typeface="굴림" charset="0"/>
              </a:rPr>
              <a:t>#8</a:t>
            </a:r>
            <a:endParaRPr lang="en-US" altLang="ja-JP" dirty="0" smtClean="0">
              <a:ea typeface="ＭＳ Ｐゴシック" charset="-128"/>
            </a:endParaRPr>
          </a:p>
        </p:txBody>
      </p:sp>
      <p:sp>
        <p:nvSpPr>
          <p:cNvPr id="8" name="テキスト ボックス 7"/>
          <p:cNvSpPr txBox="1"/>
          <p:nvPr/>
        </p:nvSpPr>
        <p:spPr>
          <a:xfrm>
            <a:off x="527154" y="2848709"/>
            <a:ext cx="8271816" cy="1200329"/>
          </a:xfrm>
          <a:prstGeom prst="rect">
            <a:avLst/>
          </a:prstGeom>
          <a:noFill/>
        </p:spPr>
        <p:txBody>
          <a:bodyPr wrap="none" rtlCol="0">
            <a:spAutoFit/>
          </a:bodyPr>
          <a:lstStyle/>
          <a:p>
            <a:r>
              <a:rPr kumimoji="1" lang="en-US" altLang="ja-JP" sz="2400" dirty="0" smtClean="0"/>
              <a:t>Proposed Remedy: Accepted</a:t>
            </a:r>
          </a:p>
          <a:p>
            <a:r>
              <a:rPr kumimoji="1" lang="en-US" altLang="ja-JP" sz="2400" dirty="0"/>
              <a:t>M</a:t>
            </a:r>
            <a:r>
              <a:rPr kumimoji="1" lang="en-US" altLang="ja-JP" sz="2400" dirty="0" smtClean="0"/>
              <a:t>odify the description text in the sub-clause 7.24.1 to explain </a:t>
            </a:r>
          </a:p>
          <a:p>
            <a:r>
              <a:rPr kumimoji="1" lang="en-US" altLang="ja-JP" sz="2400" dirty="0"/>
              <a:t>t</a:t>
            </a:r>
            <a:r>
              <a:rPr kumimoji="1" lang="en-US" altLang="ja-JP" sz="2400" dirty="0" smtClean="0"/>
              <a:t>hat the CHU is not limited to a specific channel.  </a:t>
            </a:r>
            <a:endParaRPr kumimoji="1" lang="ja-JP" altLang="en-US" sz="2400" dirty="0"/>
          </a:p>
        </p:txBody>
      </p:sp>
      <p:pic>
        <p:nvPicPr>
          <p:cNvPr id="3276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445" y="1772816"/>
            <a:ext cx="8168012" cy="505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40122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January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6</a:t>
            </a:fld>
            <a:endParaRPr lang="en-US"/>
          </a:p>
        </p:txBody>
      </p:sp>
      <p:sp>
        <p:nvSpPr>
          <p:cNvPr id="8" name="コンテンツ プレースホルダ 2"/>
          <p:cNvSpPr>
            <a:spLocks noGrp="1"/>
          </p:cNvSpPr>
          <p:nvPr>
            <p:ph idx="1"/>
          </p:nvPr>
        </p:nvSpPr>
        <p:spPr>
          <a:xfrm>
            <a:off x="685800" y="1254078"/>
            <a:ext cx="7772400" cy="4114800"/>
          </a:xfrm>
        </p:spPr>
        <p:txBody>
          <a:bodyPr/>
          <a:lstStyle/>
          <a:p>
            <a:r>
              <a:rPr lang="en-US" altLang="ja-JP" dirty="0" smtClean="0"/>
              <a:t>Modify</a:t>
            </a:r>
            <a:r>
              <a:rPr kumimoji="1" lang="en-US" altLang="ja-JP" dirty="0" smtClean="0"/>
              <a:t> the </a:t>
            </a:r>
            <a:r>
              <a:rPr lang="en-US" altLang="ja-JP" dirty="0"/>
              <a:t>description text in the sub-clause 7.24.1 </a:t>
            </a:r>
            <a:r>
              <a:rPr kumimoji="1" lang="en-US" altLang="ja-JP" dirty="0" smtClean="0"/>
              <a:t>as shown in the proposed text</a:t>
            </a:r>
          </a:p>
          <a:p>
            <a:pPr lvl="1"/>
            <a:r>
              <a:rPr lang="en-US" altLang="ja-JP" sz="1600" dirty="0" smtClean="0"/>
              <a:t>(original text</a:t>
            </a:r>
            <a:r>
              <a:rPr lang="en-US" altLang="ja-JP" sz="1600" dirty="0"/>
              <a:t>) </a:t>
            </a:r>
            <a:r>
              <a:rPr lang="en-US" altLang="ja-JP" sz="1600" dirty="0" smtClean="0"/>
              <a:t>A </a:t>
            </a:r>
            <a:r>
              <a:rPr lang="en-US" altLang="ja-JP" sz="1600" dirty="0"/>
              <a:t>channel transceiver unit (CHU) is defined as a transceiver unit for a specific channel operation which </a:t>
            </a:r>
            <a:r>
              <a:rPr lang="en-US" altLang="ja-JP" sz="1600" dirty="0" smtClean="0"/>
              <a:t>is consists </a:t>
            </a:r>
            <a:r>
              <a:rPr lang="en-US" altLang="ja-JP" sz="1600" dirty="0"/>
              <a:t>of a MAC and a PHY</a:t>
            </a:r>
            <a:r>
              <a:rPr lang="en-US" altLang="ja-JP" sz="1600" dirty="0" smtClean="0"/>
              <a:t>.</a:t>
            </a:r>
          </a:p>
          <a:p>
            <a:pPr lvl="1"/>
            <a:endParaRPr kumimoji="1" lang="en-US" altLang="ja-JP" sz="1600" dirty="0" smtClean="0">
              <a:solidFill>
                <a:srgbClr val="3333FF"/>
              </a:solidFill>
            </a:endParaRPr>
          </a:p>
          <a:p>
            <a:pPr lvl="1"/>
            <a:r>
              <a:rPr kumimoji="1" lang="en-US" altLang="ja-JP" sz="1600" dirty="0" smtClean="0">
                <a:solidFill>
                  <a:srgbClr val="3333FF"/>
                </a:solidFill>
              </a:rPr>
              <a:t>(proposed text) </a:t>
            </a:r>
            <a:r>
              <a:rPr lang="en-US" altLang="ja-JP" sz="1600" dirty="0"/>
              <a:t>A channel transceiver unit (CHU) is defined as a transceiver unit </a:t>
            </a:r>
            <a:r>
              <a:rPr lang="en-US" altLang="ja-JP" sz="1600" dirty="0" smtClean="0">
                <a:solidFill>
                  <a:schemeClr val="accent2"/>
                </a:solidFill>
              </a:rPr>
              <a:t>that operates in</a:t>
            </a:r>
            <a:r>
              <a:rPr lang="en-US" altLang="ja-JP" sz="1600" dirty="0" smtClean="0"/>
              <a:t> a </a:t>
            </a:r>
            <a:r>
              <a:rPr lang="en-US" altLang="ja-JP" sz="1600" dirty="0"/>
              <a:t>specific channel </a:t>
            </a:r>
            <a:r>
              <a:rPr lang="en-US" altLang="ja-JP" sz="1600" dirty="0" smtClean="0">
                <a:solidFill>
                  <a:srgbClr val="3333FF"/>
                </a:solidFill>
              </a:rPr>
              <a:t>within its </a:t>
            </a:r>
            <a:r>
              <a:rPr lang="en-US" altLang="ja-JP" sz="1600" dirty="0">
                <a:solidFill>
                  <a:srgbClr val="3333FF"/>
                </a:solidFill>
              </a:rPr>
              <a:t>operating frequency </a:t>
            </a:r>
            <a:r>
              <a:rPr lang="en-US" altLang="ja-JP" sz="1600" dirty="0" smtClean="0"/>
              <a:t>which </a:t>
            </a:r>
            <a:r>
              <a:rPr lang="en-US" altLang="ja-JP" sz="1600" dirty="0"/>
              <a:t>is consists of a MAC and a </a:t>
            </a:r>
            <a:r>
              <a:rPr lang="en-US" altLang="ja-JP" sz="1600" dirty="0" smtClean="0"/>
              <a:t>PHY.</a:t>
            </a:r>
            <a:endParaRPr kumimoji="1" lang="ja-JP" altLang="en-US" sz="1400" dirty="0" smtClean="0">
              <a:solidFill>
                <a:srgbClr val="3333FF"/>
              </a:solidFill>
            </a:endParaRPr>
          </a:p>
          <a:p>
            <a:pPr lvl="1"/>
            <a:endParaRPr kumimoji="1" lang="ja-JP" altLang="en-US" dirty="0"/>
          </a:p>
        </p:txBody>
      </p:sp>
    </p:spTree>
    <p:extLst>
      <p:ext uri="{BB962C8B-B14F-4D97-AF65-F5344CB8AC3E}">
        <p14:creationId xmlns:p14="http://schemas.microsoft.com/office/powerpoint/2010/main" val="1504545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January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7</a:t>
            </a:fld>
            <a:endParaRPr lang="en-US"/>
          </a:p>
        </p:txBody>
      </p:sp>
      <p:sp>
        <p:nvSpPr>
          <p:cNvPr id="7" name="Rectangle 2"/>
          <p:cNvSpPr>
            <a:spLocks noGrp="1" noChangeArrowheads="1"/>
          </p:cNvSpPr>
          <p:nvPr>
            <p:ph type="title"/>
          </p:nvPr>
        </p:nvSpPr>
        <p:spPr>
          <a:xfrm>
            <a:off x="685800" y="685800"/>
            <a:ext cx="7772400" cy="1066800"/>
          </a:xfrm>
        </p:spPr>
        <p:txBody>
          <a:bodyPr/>
          <a:lstStyle/>
          <a:p>
            <a:pPr eaLnBrk="1" hangingPunct="1"/>
            <a:r>
              <a:rPr lang="en-US" altLang="ko-KR" dirty="0">
                <a:latin typeface="Times New Roman" charset="0"/>
                <a:ea typeface="굴림" charset="0"/>
                <a:cs typeface="굴림" charset="0"/>
              </a:rPr>
              <a:t>Comment Resolution related to CID </a:t>
            </a:r>
            <a:r>
              <a:rPr lang="en-US" altLang="ko-KR" dirty="0" smtClean="0">
                <a:latin typeface="Times New Roman" charset="0"/>
                <a:ea typeface="굴림" charset="0"/>
                <a:cs typeface="굴림" charset="0"/>
              </a:rPr>
              <a:t>#9</a:t>
            </a:r>
            <a:endParaRPr lang="en-US" altLang="ja-JP" dirty="0" smtClean="0">
              <a:ea typeface="ＭＳ Ｐゴシック" charset="-128"/>
            </a:endParaRPr>
          </a:p>
        </p:txBody>
      </p:sp>
      <p:pic>
        <p:nvPicPr>
          <p:cNvPr id="8"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9" y="2060848"/>
            <a:ext cx="8424936" cy="588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a:xfrm>
            <a:off x="273763" y="2848709"/>
            <a:ext cx="8510791" cy="2677656"/>
          </a:xfrm>
          <a:prstGeom prst="rect">
            <a:avLst/>
          </a:prstGeom>
          <a:noFill/>
        </p:spPr>
        <p:txBody>
          <a:bodyPr wrap="none" rtlCol="0">
            <a:spAutoFit/>
          </a:bodyPr>
          <a:lstStyle/>
          <a:p>
            <a:r>
              <a:rPr kumimoji="1" lang="en-US" altLang="ja-JP" sz="2400" dirty="0" smtClean="0"/>
              <a:t>Proposed Remedy: Rejected</a:t>
            </a:r>
          </a:p>
          <a:p>
            <a:r>
              <a:rPr kumimoji="1" lang="en-US" altLang="ja-JP" sz="2400" dirty="0" smtClean="0"/>
              <a:t>In multi-channel operation, the number of available operating </a:t>
            </a:r>
          </a:p>
          <a:p>
            <a:r>
              <a:rPr kumimoji="1" lang="en-US" altLang="ja-JP" sz="2400" dirty="0" smtClean="0"/>
              <a:t>channels is fixed during the BS initialization procedure. </a:t>
            </a:r>
          </a:p>
          <a:p>
            <a:r>
              <a:rPr kumimoji="1" lang="en-US" altLang="ja-JP" sz="2400" dirty="0" smtClean="0"/>
              <a:t>Therefore, the number of channel selected for use in not limited</a:t>
            </a:r>
          </a:p>
          <a:p>
            <a:r>
              <a:rPr kumimoji="1" lang="en-US" altLang="ja-JP" sz="2400" dirty="0"/>
              <a:t>b</a:t>
            </a:r>
            <a:r>
              <a:rPr kumimoji="1" lang="en-US" altLang="ja-JP" sz="2400" dirty="0" smtClean="0"/>
              <a:t>y the number of BS-CHU.</a:t>
            </a:r>
          </a:p>
          <a:p>
            <a:r>
              <a:rPr kumimoji="1" lang="en-US" altLang="ja-JP" sz="2400" dirty="0" smtClean="0"/>
              <a:t>Please refer to </a:t>
            </a:r>
            <a:r>
              <a:rPr kumimoji="1" lang="en-US" altLang="ja-JP" sz="2400" dirty="0"/>
              <a:t>the document </a:t>
            </a:r>
            <a:r>
              <a:rPr kumimoji="1" lang="en-US" altLang="ja-JP" sz="2400" dirty="0" smtClean="0"/>
              <a:t>22-13-0163-00-000b for detail</a:t>
            </a:r>
          </a:p>
          <a:p>
            <a:r>
              <a:rPr kumimoji="1" lang="en-US" altLang="ja-JP" sz="2400" dirty="0"/>
              <a:t>i</a:t>
            </a:r>
            <a:r>
              <a:rPr kumimoji="1" lang="en-US" altLang="ja-JP" sz="2400" dirty="0" smtClean="0"/>
              <a:t>nformation for acquiring the available operating channels.</a:t>
            </a:r>
          </a:p>
        </p:txBody>
      </p:sp>
    </p:spTree>
    <p:extLst>
      <p:ext uri="{BB962C8B-B14F-4D97-AF65-F5344CB8AC3E}">
        <p14:creationId xmlns:p14="http://schemas.microsoft.com/office/powerpoint/2010/main" val="2072628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January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8</a:t>
            </a:fld>
            <a:endParaRPr lang="en-US"/>
          </a:p>
        </p:txBody>
      </p:sp>
      <p:sp>
        <p:nvSpPr>
          <p:cNvPr id="7" name="Rectangle 2"/>
          <p:cNvSpPr>
            <a:spLocks noGrp="1" noChangeArrowheads="1"/>
          </p:cNvSpPr>
          <p:nvPr>
            <p:ph type="title"/>
          </p:nvPr>
        </p:nvSpPr>
        <p:spPr>
          <a:xfrm>
            <a:off x="685800" y="685800"/>
            <a:ext cx="7772400" cy="1066800"/>
          </a:xfrm>
        </p:spPr>
        <p:txBody>
          <a:bodyPr/>
          <a:lstStyle/>
          <a:p>
            <a:pPr eaLnBrk="1" hangingPunct="1"/>
            <a:r>
              <a:rPr lang="en-US" altLang="ko-KR" dirty="0">
                <a:latin typeface="Times New Roman" charset="0"/>
                <a:ea typeface="굴림" charset="0"/>
                <a:cs typeface="굴림" charset="0"/>
              </a:rPr>
              <a:t>Comment Resolution related to CID </a:t>
            </a:r>
            <a:r>
              <a:rPr lang="en-US" altLang="ko-KR" dirty="0" smtClean="0">
                <a:latin typeface="Times New Roman" charset="0"/>
                <a:ea typeface="굴림" charset="0"/>
                <a:cs typeface="굴림" charset="0"/>
              </a:rPr>
              <a:t>#10</a:t>
            </a:r>
            <a:endParaRPr lang="en-US" altLang="ja-JP" dirty="0" smtClean="0">
              <a:ea typeface="ＭＳ Ｐゴシック" charset="-128"/>
            </a:endParaRPr>
          </a:p>
        </p:txBody>
      </p:sp>
      <p:pic>
        <p:nvPicPr>
          <p:cNvPr id="3174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9" y="1988840"/>
            <a:ext cx="8424936" cy="527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テキスト ボックス 7"/>
          <p:cNvSpPr txBox="1"/>
          <p:nvPr/>
        </p:nvSpPr>
        <p:spPr>
          <a:xfrm>
            <a:off x="372916" y="2848709"/>
            <a:ext cx="8682185" cy="1938992"/>
          </a:xfrm>
          <a:prstGeom prst="rect">
            <a:avLst/>
          </a:prstGeom>
          <a:noFill/>
        </p:spPr>
        <p:txBody>
          <a:bodyPr wrap="none" rtlCol="0">
            <a:spAutoFit/>
          </a:bodyPr>
          <a:lstStyle/>
          <a:p>
            <a:r>
              <a:rPr kumimoji="1" lang="en-US" altLang="ja-JP" sz="2400" dirty="0" smtClean="0"/>
              <a:t>Proposed Remedy: Rejected</a:t>
            </a:r>
          </a:p>
          <a:p>
            <a:r>
              <a:rPr kumimoji="1" lang="en-US" altLang="ja-JP" sz="2400" dirty="0" smtClean="0"/>
              <a:t>The BS-CAM only consider the available operating channels </a:t>
            </a:r>
          </a:p>
          <a:p>
            <a:r>
              <a:rPr kumimoji="1" lang="en-US" altLang="ja-JP" sz="2400" dirty="0"/>
              <a:t>d</a:t>
            </a:r>
            <a:r>
              <a:rPr kumimoji="1" lang="en-US" altLang="ja-JP" sz="2400" dirty="0" smtClean="0"/>
              <a:t>uring BS initialization procedure for multi-channel operation.</a:t>
            </a:r>
          </a:p>
          <a:p>
            <a:r>
              <a:rPr kumimoji="1" lang="en-US" altLang="ja-JP" sz="2400" dirty="0" smtClean="0"/>
              <a:t>Please refer to </a:t>
            </a:r>
            <a:r>
              <a:rPr kumimoji="1" lang="en-US" altLang="ja-JP" sz="2400" dirty="0"/>
              <a:t>the document </a:t>
            </a:r>
            <a:r>
              <a:rPr kumimoji="1" lang="en-US" altLang="ja-JP" sz="2400" dirty="0" smtClean="0"/>
              <a:t>22-13-0163-00-000b for detail</a:t>
            </a:r>
          </a:p>
          <a:p>
            <a:r>
              <a:rPr kumimoji="1" lang="en-US" altLang="ja-JP" sz="2400" dirty="0"/>
              <a:t>i</a:t>
            </a:r>
            <a:r>
              <a:rPr kumimoji="1" lang="en-US" altLang="ja-JP" sz="2400" dirty="0" smtClean="0"/>
              <a:t>nformation for acquiring the available operating channels.</a:t>
            </a:r>
            <a:endParaRPr kumimoji="1" lang="ja-JP" altLang="en-US" sz="2400" dirty="0"/>
          </a:p>
        </p:txBody>
      </p:sp>
    </p:spTree>
    <p:extLst>
      <p:ext uri="{BB962C8B-B14F-4D97-AF65-F5344CB8AC3E}">
        <p14:creationId xmlns:p14="http://schemas.microsoft.com/office/powerpoint/2010/main" val="7882093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January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9</a:t>
            </a:fld>
            <a:endParaRPr lang="en-US"/>
          </a:p>
        </p:txBody>
      </p:sp>
      <p:sp>
        <p:nvSpPr>
          <p:cNvPr id="7" name="Rectangle 2"/>
          <p:cNvSpPr>
            <a:spLocks noGrp="1" noChangeArrowheads="1"/>
          </p:cNvSpPr>
          <p:nvPr>
            <p:ph type="title"/>
          </p:nvPr>
        </p:nvSpPr>
        <p:spPr>
          <a:xfrm>
            <a:off x="685800" y="685800"/>
            <a:ext cx="7772400" cy="1066800"/>
          </a:xfrm>
        </p:spPr>
        <p:txBody>
          <a:bodyPr/>
          <a:lstStyle/>
          <a:p>
            <a:pPr eaLnBrk="1" hangingPunct="1"/>
            <a:r>
              <a:rPr lang="en-US" altLang="ko-KR" dirty="0">
                <a:latin typeface="Times New Roman" charset="0"/>
                <a:ea typeface="굴림" charset="0"/>
                <a:cs typeface="굴림" charset="0"/>
              </a:rPr>
              <a:t>Comment Resolution related to CID </a:t>
            </a:r>
            <a:r>
              <a:rPr lang="en-US" altLang="ko-KR" dirty="0" smtClean="0">
                <a:latin typeface="Times New Roman" charset="0"/>
                <a:ea typeface="굴림" charset="0"/>
                <a:cs typeface="굴림" charset="0"/>
              </a:rPr>
              <a:t>#11</a:t>
            </a:r>
            <a:endParaRPr lang="en-US" altLang="ja-JP" dirty="0" smtClean="0">
              <a:ea typeface="ＭＳ Ｐゴシック" charset="-128"/>
            </a:endParaRPr>
          </a:p>
        </p:txBody>
      </p:sp>
      <p:pic>
        <p:nvPicPr>
          <p:cNvPr id="3174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232" y="2060848"/>
            <a:ext cx="8424936" cy="58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a:xfrm>
            <a:off x="273763" y="2848709"/>
            <a:ext cx="8510791" cy="2677656"/>
          </a:xfrm>
          <a:prstGeom prst="rect">
            <a:avLst/>
          </a:prstGeom>
          <a:noFill/>
        </p:spPr>
        <p:txBody>
          <a:bodyPr wrap="none" rtlCol="0">
            <a:spAutoFit/>
          </a:bodyPr>
          <a:lstStyle/>
          <a:p>
            <a:r>
              <a:rPr kumimoji="1" lang="en-US" altLang="ja-JP" sz="2400" dirty="0" smtClean="0"/>
              <a:t>Proposed Remedy: Rejected</a:t>
            </a:r>
          </a:p>
          <a:p>
            <a:r>
              <a:rPr kumimoji="1" lang="en-US" altLang="ja-JP" sz="2400" dirty="0" smtClean="0"/>
              <a:t>In multi-channel operation, the number of available operating </a:t>
            </a:r>
          </a:p>
          <a:p>
            <a:r>
              <a:rPr kumimoji="1" lang="en-US" altLang="ja-JP" sz="2400" dirty="0" smtClean="0"/>
              <a:t>channels is fixed during the BS initialization procedure. </a:t>
            </a:r>
          </a:p>
          <a:p>
            <a:r>
              <a:rPr kumimoji="1" lang="en-US" altLang="ja-JP" sz="2400" dirty="0" smtClean="0"/>
              <a:t>Therefore, the number of channel selected for use in not limited</a:t>
            </a:r>
          </a:p>
          <a:p>
            <a:r>
              <a:rPr kumimoji="1" lang="en-US" altLang="ja-JP" sz="2400" dirty="0"/>
              <a:t>b</a:t>
            </a:r>
            <a:r>
              <a:rPr kumimoji="1" lang="en-US" altLang="ja-JP" sz="2400" dirty="0" smtClean="0"/>
              <a:t>y the number of CPE-CHU.</a:t>
            </a:r>
          </a:p>
          <a:p>
            <a:r>
              <a:rPr kumimoji="1" lang="en-US" altLang="ja-JP" sz="2400" dirty="0" smtClean="0"/>
              <a:t>Please refer to </a:t>
            </a:r>
            <a:r>
              <a:rPr kumimoji="1" lang="en-US" altLang="ja-JP" sz="2400" dirty="0"/>
              <a:t>the document </a:t>
            </a:r>
            <a:r>
              <a:rPr kumimoji="1" lang="en-US" altLang="ja-JP" sz="2400" dirty="0" smtClean="0"/>
              <a:t>22-13-0163-00-000b for detail</a:t>
            </a:r>
          </a:p>
          <a:p>
            <a:r>
              <a:rPr kumimoji="1" lang="en-US" altLang="ja-JP" sz="2400" dirty="0"/>
              <a:t>i</a:t>
            </a:r>
            <a:r>
              <a:rPr kumimoji="1" lang="en-US" altLang="ja-JP" sz="2400" dirty="0" smtClean="0"/>
              <a:t>nformation for acquiring the available operating channels.</a:t>
            </a:r>
          </a:p>
        </p:txBody>
      </p:sp>
    </p:spTree>
    <p:extLst>
      <p:ext uri="{BB962C8B-B14F-4D97-AF65-F5344CB8AC3E}">
        <p14:creationId xmlns:p14="http://schemas.microsoft.com/office/powerpoint/2010/main" val="58783805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7540</TotalTime>
  <Words>1300</Words>
  <Application>Microsoft Office PowerPoint</Application>
  <PresentationFormat>画面に合わせる (4:3)</PresentationFormat>
  <Paragraphs>112</Paragraphs>
  <Slides>13</Slides>
  <Notes>1</Notes>
  <HiddenSlides>0</HiddenSlides>
  <MMClips>0</MMClips>
  <ScaleCrop>false</ScaleCrop>
  <HeadingPairs>
    <vt:vector size="6" baseType="variant">
      <vt:variant>
        <vt:lpstr>テーマ</vt:lpstr>
      </vt:variant>
      <vt:variant>
        <vt:i4>2</vt:i4>
      </vt:variant>
      <vt:variant>
        <vt:lpstr>埋め込まれた OLE サーバー</vt:lpstr>
      </vt:variant>
      <vt:variant>
        <vt:i4>1</vt:i4>
      </vt:variant>
      <vt:variant>
        <vt:lpstr>スライド タイトル</vt:lpstr>
      </vt:variant>
      <vt:variant>
        <vt:i4>13</vt:i4>
      </vt:variant>
    </vt:vector>
  </HeadingPairs>
  <TitlesOfParts>
    <vt:vector size="16" baseType="lpstr">
      <vt:lpstr>802-22-Submission</vt:lpstr>
      <vt:lpstr>標準デザイン</vt:lpstr>
      <vt:lpstr>Document</vt:lpstr>
      <vt:lpstr>[Comment Resolution related to Multi-channel operation]</vt:lpstr>
      <vt:lpstr>Abstract</vt:lpstr>
      <vt:lpstr>Comment Resolution related to CID #7</vt:lpstr>
      <vt:lpstr>PowerPoint プレゼンテーション</vt:lpstr>
      <vt:lpstr>Comment Resolution related to CID #8</vt:lpstr>
      <vt:lpstr>PowerPoint プレゼンテーション</vt:lpstr>
      <vt:lpstr>Comment Resolution related to CID #9</vt:lpstr>
      <vt:lpstr>Comment Resolution related to CID #10</vt:lpstr>
      <vt:lpstr>Comment Resolution related to CID #11</vt:lpstr>
      <vt:lpstr>Comment Resolution related to CID #13</vt:lpstr>
      <vt:lpstr>Comment Resolution related to CID #14</vt:lpstr>
      <vt:lpstr>Comment Resolution related to CID #37</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[PAPR evaluation on SCH in IEEE 802.22]</dc:title>
  <dc:creator>Keat-Beng Toh</dc:creator>
  <cp:lastModifiedBy>tvws</cp:lastModifiedBy>
  <cp:revision>311</cp:revision>
  <cp:lastPrinted>1998-02-10T13:28:06Z</cp:lastPrinted>
  <dcterms:created xsi:type="dcterms:W3CDTF">2012-08-21T07:11:34Z</dcterms:created>
  <dcterms:modified xsi:type="dcterms:W3CDTF">2014-01-21T18:28:01Z</dcterms:modified>
</cp:coreProperties>
</file>