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565" r:id="rId2"/>
    <p:sldId id="566" r:id="rId3"/>
    <p:sldId id="571" r:id="rId4"/>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36154" cy="276999"/>
          </a:xfrm>
        </p:spPr>
        <p:txBody>
          <a:bodyPr/>
          <a:lstStyle>
            <a:lvl1pPr>
              <a:defRPr/>
            </a:lvl1pPr>
          </a:lstStyle>
          <a:p>
            <a:pPr>
              <a:defRPr/>
            </a:pPr>
            <a:r>
              <a:rPr lang="en-US" altLang="ko-KR" dirty="0" smtClean="0"/>
              <a:t>Jan.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22-14-0016-00-000b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Data Rate on PHY Mode 2 (CID 162)</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0"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2014-01-20</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83" name="Document" r:id="rId7" imgW="8452204" imgH="756314" progId="Word.Document.8">
                  <p:embed/>
                </p:oleObj>
              </mc:Choice>
              <mc:Fallback>
                <p:oleObj name="Document" r:id="rId7" imgW="8452204" imgH="756314" progId="Word.Document.8">
                  <p:embed/>
                  <p:pic>
                    <p:nvPicPr>
                      <p:cNvPr id="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Data Rate on PHY Mode2 (CID 162)</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125267" y="6475413"/>
            <a:ext cx="1418658" cy="184666"/>
          </a:xfrm>
        </p:spPr>
        <p:txBody>
          <a:bodyPr/>
          <a:lstStyle/>
          <a:p>
            <a:pPr>
              <a:defRPr/>
            </a:pPr>
            <a:r>
              <a:rPr lang="en-US" altLang="ko-KR" dirty="0" err="1" smtClean="0"/>
              <a:t>Masyuki</a:t>
            </a:r>
            <a:r>
              <a:rPr lang="en-US" altLang="ko-KR" dirty="0" smtClean="0"/>
              <a:t>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162</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In the Table AV1, the data rate and spectral efficiency is </a:t>
                      </a:r>
                    </a:p>
                    <a:p>
                      <a:pPr algn="l" fontAlgn="t"/>
                      <a:r>
                        <a:rPr lang="en-US" sz="1050" b="0" i="0" u="none" strike="noStrike" dirty="0" smtClean="0">
                          <a:latin typeface="Arial"/>
                        </a:rPr>
                        <a:t>under the SISO and single channel operation.</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Update the data rate and spectral efficiency considering the MIMO and multi-channel operation.</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コンテンツ プレースホルダ 2"/>
          <p:cNvSpPr>
            <a:spLocks noGrp="1"/>
          </p:cNvSpPr>
          <p:nvPr>
            <p:ph idx="1"/>
          </p:nvPr>
        </p:nvSpPr>
        <p:spPr>
          <a:xfrm>
            <a:off x="827584" y="2924944"/>
            <a:ext cx="7772400" cy="2880320"/>
          </a:xfrm>
        </p:spPr>
        <p:txBody>
          <a:bodyPr/>
          <a:lstStyle/>
          <a:p>
            <a:pPr>
              <a:buNone/>
            </a:pPr>
            <a:r>
              <a:rPr kumimoji="1" lang="en-US" altLang="ja-JP" sz="2000" dirty="0" smtClean="0"/>
              <a:t>Proposed Resolution:</a:t>
            </a:r>
          </a:p>
          <a:p>
            <a:endParaRPr kumimoji="1" lang="en-US" altLang="ja-JP" sz="2000" dirty="0" smtClean="0"/>
          </a:p>
          <a:p>
            <a:pPr indent="0">
              <a:spcBef>
                <a:spcPts val="0"/>
              </a:spcBef>
              <a:buNone/>
            </a:pPr>
            <a:r>
              <a:rPr kumimoji="1" lang="en-US" altLang="ja-JP" sz="2000" dirty="0" smtClean="0"/>
              <a:t>For the case of the number of antenna for MIMO is “4 x 4” and the number of  used channel is “n”, then Table AV1 is revised as follows.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pic>
        <p:nvPicPr>
          <p:cNvPr id="3789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136" t="24875" r="30373" b="6229"/>
          <a:stretch/>
        </p:blipFill>
        <p:spPr bwMode="auto">
          <a:xfrm>
            <a:off x="1043608" y="674812"/>
            <a:ext cx="6768752" cy="563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53901</TotalTime>
  <Words>234</Words>
  <Application>Microsoft Office PowerPoint</Application>
  <PresentationFormat>画面に合わせる (4:3)</PresentationFormat>
  <Paragraphs>41</Paragraphs>
  <Slides>3</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5" baseType="lpstr">
      <vt:lpstr>802-22b-Submission</vt:lpstr>
      <vt:lpstr>Document</vt:lpstr>
      <vt:lpstr>Comment Resolution related to   Data Rate on PHY Mode 2 (CID 162)</vt:lpstr>
      <vt:lpstr>Comment Resolution related to Data Rate on PHY Mode2 (CID 162)</vt:lpstr>
      <vt:lpstr>PowerPoint プレゼンテーション</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1436</cp:revision>
  <cp:lastPrinted>1998-02-10T13:28:06Z</cp:lastPrinted>
  <dcterms:created xsi:type="dcterms:W3CDTF">2006-06-26T04:34:43Z</dcterms:created>
  <dcterms:modified xsi:type="dcterms:W3CDTF">2014-01-21T15:33:05Z</dcterms:modified>
</cp:coreProperties>
</file>