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7" r:id="rId7"/>
    <p:sldId id="578"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5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22-13-0175-01-000b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Nov. 28th,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Nov. 28th,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Schedule for Comment Resolution</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 28th,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395536" y="1412776"/>
          <a:ext cx="8496944" cy="4790440"/>
        </p:xfrm>
        <a:graphic>
          <a:graphicData uri="http://schemas.openxmlformats.org/drawingml/2006/table">
            <a:tbl>
              <a:tblPr firstRow="1" bandRow="1">
                <a:tableStyleId>{5C22544A-7EE6-4342-B048-85BDC9FD1C3A}</a:tableStyleId>
              </a:tblPr>
              <a:tblGrid>
                <a:gridCol w="2276597"/>
                <a:gridCol w="2807803"/>
                <a:gridCol w="1821278"/>
                <a:gridCol w="159126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r>
                        <a:rPr kumimoji="1" lang="en-US" altLang="ja-JP" dirty="0" smtClean="0"/>
                        <a:t>Dec. 5, 12,  19</a:t>
                      </a:r>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12</a:t>
                      </a:r>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323528" y="1268760"/>
          <a:ext cx="8640960" cy="5334000"/>
        </p:xfrm>
        <a:graphic>
          <a:graphicData uri="http://schemas.openxmlformats.org/drawingml/2006/table">
            <a:tbl>
              <a:tblPr firstRow="1" bandRow="1">
                <a:tableStyleId>{5C22544A-7EE6-4342-B048-85BDC9FD1C3A}</a:tableStyleId>
              </a:tblPr>
              <a:tblGrid>
                <a:gridCol w="2312791"/>
                <a:gridCol w="2703440"/>
                <a:gridCol w="1852147"/>
                <a:gridCol w="1772582"/>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 Jan. 9</a:t>
                      </a:r>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r>
                        <a:rPr kumimoji="1" lang="en-US" altLang="ja-JP" dirty="0" smtClean="0"/>
                        <a:t>, Hwang</a:t>
                      </a:r>
                      <a:endParaRPr kumimoji="1" lang="ja-JP" altLang="en-US" dirty="0"/>
                    </a:p>
                  </a:txBody>
                  <a:tcPr/>
                </a:tc>
                <a:tc>
                  <a:txBody>
                    <a:bodyPr/>
                    <a:lstStyle/>
                    <a:p>
                      <a:r>
                        <a:rPr kumimoji="1" lang="en-US" altLang="ja-JP" dirty="0" smtClean="0"/>
                        <a:t>Dec. 19, Jan. 16 </a:t>
                      </a:r>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LTE</a:t>
                      </a:r>
                      <a:endParaRPr kumimoji="1" lang="ja-JP" altLang="en-US" dirty="0"/>
                    </a:p>
                  </a:txBody>
                  <a:tcPr/>
                </a:tc>
                <a:tc>
                  <a:txBody>
                    <a:bodyPr/>
                    <a:lstStyle/>
                    <a:p>
                      <a:r>
                        <a:rPr kumimoji="1" lang="en-US" altLang="ja-JP" dirty="0" smtClean="0"/>
                        <a:t>232</a:t>
                      </a:r>
                      <a:endParaRPr kumimoji="1" lang="ja-JP" altLang="en-US" dirty="0"/>
                    </a:p>
                  </a:txBody>
                  <a:tcPr/>
                </a:tc>
                <a:tc>
                  <a:txBody>
                    <a:bodyPr/>
                    <a:lstStyle/>
                    <a:p>
                      <a:r>
                        <a:rPr kumimoji="1" lang="en-US" altLang="ja-JP" dirty="0" smtClean="0"/>
                        <a:t>Peter, </a:t>
                      </a:r>
                      <a:r>
                        <a:rPr kumimoji="1" lang="en-US" altLang="ja-JP" dirty="0" err="1" smtClean="0"/>
                        <a:t>Pyo</a:t>
                      </a:r>
                      <a:endParaRPr kumimoji="1" lang="ja-JP" altLang="en-US" dirty="0"/>
                    </a:p>
                  </a:txBody>
                  <a:tcPr/>
                </a:tc>
                <a:tc>
                  <a:txBody>
                    <a:bodyPr/>
                    <a:lstStyle/>
                    <a:p>
                      <a:r>
                        <a:rPr kumimoji="1" lang="en-US" altLang="ja-JP" dirty="0" smtClean="0"/>
                        <a:t>Jan.</a:t>
                      </a:r>
                      <a:r>
                        <a:rPr kumimoji="1" lang="en-US" altLang="ja-JP" baseline="0" dirty="0" smtClean="0"/>
                        <a:t> 16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51415</TotalTime>
  <Words>644</Words>
  <Application>Microsoft Office PowerPoint</Application>
  <PresentationFormat>画面に合わせる (4:3)</PresentationFormat>
  <Paragraphs>648</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Nov. 28th,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1418</cp:revision>
  <cp:lastPrinted>1998-02-10T13:28:06Z</cp:lastPrinted>
  <dcterms:created xsi:type="dcterms:W3CDTF">2006-06-26T04:34:43Z</dcterms:created>
  <dcterms:modified xsi:type="dcterms:W3CDTF">2013-11-29T01:31:13Z</dcterms:modified>
</cp:coreProperties>
</file>