
<file path=[Content_Types].xml><?xml version="1.0" encoding="utf-8"?>
<Types xmlns="http://schemas.openxmlformats.org/package/2006/content-types">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565" r:id="rId2"/>
    <p:sldId id="566" r:id="rId3"/>
    <p:sldId id="567" r:id="rId4"/>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22-13-0174-00-000b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LCID and FID</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r>
              <a:rPr lang="en-US" altLang="ko-KR" dirty="0" smtClean="0">
                <a:latin typeface="Times New Roman" charset="0"/>
                <a:ea typeface="굴림" charset="0"/>
                <a:cs typeface="굴림" charset="0"/>
              </a:rPr>
              <a:t>LCID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a:t>
            </a:r>
            <a:r>
              <a:rPr kumimoji="1" lang="en-US" altLang="ja-JP" dirty="0" smtClean="0"/>
              <a:t>6, 80,156, </a:t>
            </a:r>
            <a:r>
              <a:rPr kumimoji="1" lang="en-US" altLang="ja-JP" dirty="0" smtClean="0"/>
              <a:t>212)</a:t>
            </a:r>
            <a:endParaRPr kumimoji="1" lang="ja-JP" altLang="en-US" dirty="0"/>
          </a:p>
        </p:txBody>
      </p:sp>
      <p:graphicFrame>
        <p:nvGraphicFramePr>
          <p:cNvPr id="8" name="コンテンツ プレースホルダ 7"/>
          <p:cNvGraphicFramePr>
            <a:graphicFrameLocks noGrp="1"/>
          </p:cNvGraphicFramePr>
          <p:nvPr>
            <p:ph idx="1"/>
          </p:nvPr>
        </p:nvGraphicFramePr>
        <p:xfrm>
          <a:off x="685800" y="1981200"/>
          <a:ext cx="7772401" cy="2133600"/>
        </p:xfrm>
        <a:graphic>
          <a:graphicData uri="http://schemas.openxmlformats.org/drawingml/2006/table">
            <a:tbl>
              <a:tblPr/>
              <a:tblGrid>
                <a:gridCol w="396133"/>
                <a:gridCol w="3688134"/>
                <a:gridCol w="3688134"/>
              </a:tblGrid>
              <a:tr h="352425">
                <a:tc>
                  <a:txBody>
                    <a:bodyPr/>
                    <a:lstStyle/>
                    <a:p>
                      <a:pPr algn="ctr" fontAlgn="ctr"/>
                      <a:r>
                        <a:rPr lang="en-US" sz="100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23850">
                <a:tc>
                  <a:txBody>
                    <a:bodyPr/>
                    <a:lstStyle/>
                    <a:p>
                      <a:pPr algn="ctr" fontAlgn="t"/>
                      <a:r>
                        <a:rPr lang="en-US" altLang="ja-JP" sz="1000" b="0" i="0" u="none" strike="noStrike">
                          <a:latin typeface="Arial"/>
                        </a:rPr>
                        <a:t>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latin typeface="Arial"/>
                        </a:rPr>
                        <a:t>LCID is not necessary since this ID is not used in any operations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latin typeface="Arial"/>
                        </a:rPr>
                        <a:t>Delete LCID</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323850">
                <a:tc>
                  <a:txBody>
                    <a:bodyPr/>
                    <a:lstStyle/>
                    <a:p>
                      <a:pPr algn="ctr" fontAlgn="t"/>
                      <a:r>
                        <a:rPr lang="en-US" altLang="ja-JP" sz="1000" b="0" i="0" u="none" strike="noStrike">
                          <a:latin typeface="Arial"/>
                        </a:rPr>
                        <a:t>80</a:t>
                      </a:r>
                    </a:p>
                  </a:txBody>
                  <a:tcPr marL="0" marR="0" marT="0" marB="0">
                    <a:lnL>
                      <a:noFill/>
                    </a:lnL>
                    <a:lnR>
                      <a:noFill/>
                    </a:lnR>
                    <a:lnT>
                      <a:noFill/>
                    </a:lnT>
                    <a:lnB>
                      <a:noFill/>
                    </a:lnB>
                    <a:solidFill>
                      <a:srgbClr val="FFFF00"/>
                    </a:solidFill>
                  </a:tcPr>
                </a:tc>
                <a:tc>
                  <a:txBody>
                    <a:bodyPr/>
                    <a:lstStyle/>
                    <a:p>
                      <a:pPr algn="l" fontAlgn="t"/>
                      <a:r>
                        <a:rPr lang="en-US" sz="1000" b="0" i="0" u="none" strike="noStrike">
                          <a:latin typeface="Arial"/>
                        </a:rPr>
                        <a:t>Local cell ID does not affect on communications since all devices can be idendified by SID</a:t>
                      </a:r>
                    </a:p>
                  </a:txBody>
                  <a:tcPr marL="0" marR="0" marT="0" marB="0">
                    <a:lnL>
                      <a:noFill/>
                    </a:lnL>
                    <a:lnR>
                      <a:noFill/>
                    </a:lnR>
                    <a:lnT>
                      <a:noFill/>
                    </a:lnT>
                    <a:lnB>
                      <a:noFill/>
                    </a:lnB>
                    <a:solidFill>
                      <a:srgbClr val="FFFF00"/>
                    </a:solidFill>
                  </a:tcPr>
                </a:tc>
                <a:tc>
                  <a:txBody>
                    <a:bodyPr/>
                    <a:lstStyle/>
                    <a:p>
                      <a:pPr algn="l" fontAlgn="t"/>
                      <a:r>
                        <a:rPr lang="en-US" sz="1000" b="0" i="0" u="none" strike="noStrike">
                          <a:latin typeface="Arial"/>
                        </a:rPr>
                        <a:t>Remove LCID.</a:t>
                      </a:r>
                    </a:p>
                  </a:txBody>
                  <a:tcPr marL="0" marR="0" marT="0" marB="0">
                    <a:lnL>
                      <a:noFill/>
                    </a:lnL>
                    <a:lnR>
                      <a:noFill/>
                    </a:lnR>
                    <a:lnT>
                      <a:noFill/>
                    </a:lnT>
                    <a:lnB>
                      <a:noFill/>
                    </a:lnB>
                    <a:solidFill>
                      <a:srgbClr val="FFFF00"/>
                    </a:solidFill>
                  </a:tcPr>
                </a:tc>
              </a:tr>
              <a:tr h="323850">
                <a:tc>
                  <a:txBody>
                    <a:bodyPr/>
                    <a:lstStyle/>
                    <a:p>
                      <a:pPr algn="ctr" fontAlgn="t"/>
                      <a:r>
                        <a:rPr lang="en-US" altLang="ja-JP" sz="1000" b="0" i="0" u="none" strike="noStrike">
                          <a:latin typeface="Arial"/>
                        </a:rPr>
                        <a:t>156</a:t>
                      </a:r>
                    </a:p>
                  </a:txBody>
                  <a:tcPr marL="0" marR="0" marT="0" marB="0">
                    <a:lnL>
                      <a:noFill/>
                    </a:lnL>
                    <a:lnR>
                      <a:noFill/>
                    </a:lnR>
                    <a:lnT>
                      <a:noFill/>
                    </a:lnT>
                    <a:lnB>
                      <a:noFill/>
                    </a:lnB>
                    <a:solidFill>
                      <a:srgbClr val="FFFF00"/>
                    </a:solidFill>
                  </a:tcPr>
                </a:tc>
                <a:tc>
                  <a:txBody>
                    <a:bodyPr/>
                    <a:lstStyle/>
                    <a:p>
                      <a:pPr algn="l" fontAlgn="t"/>
                      <a:r>
                        <a:rPr lang="en-US" sz="1000" b="0" i="0" u="none" strike="noStrike">
                          <a:latin typeface="Arial"/>
                        </a:rPr>
                        <a:t>It seems to me that the definition of "local cell" is similar to that of the "group".</a:t>
                      </a:r>
                    </a:p>
                  </a:txBody>
                  <a:tcPr marL="0" marR="0" marT="0" marB="0">
                    <a:lnL>
                      <a:noFill/>
                    </a:lnL>
                    <a:lnR>
                      <a:noFill/>
                    </a:lnR>
                    <a:lnT>
                      <a:noFill/>
                    </a:lnT>
                    <a:lnB>
                      <a:noFill/>
                    </a:lnB>
                    <a:solidFill>
                      <a:srgbClr val="FFFF00"/>
                    </a:solidFill>
                  </a:tcPr>
                </a:tc>
                <a:tc>
                  <a:txBody>
                    <a:bodyPr/>
                    <a:lstStyle/>
                    <a:p>
                      <a:pPr algn="l" fontAlgn="t"/>
                      <a:r>
                        <a:rPr lang="en-US" sz="1000" b="0" i="0" u="none" strike="noStrike">
                          <a:latin typeface="Arial"/>
                        </a:rPr>
                        <a:t>If these definitions are same, merge to single terminology. The same applies to "local cell ID" and "group ID".</a:t>
                      </a:r>
                    </a:p>
                  </a:txBody>
                  <a:tcPr marL="0" marR="0" marT="0" marB="0">
                    <a:lnL>
                      <a:noFill/>
                    </a:lnL>
                    <a:lnR>
                      <a:noFill/>
                    </a:lnR>
                    <a:lnT>
                      <a:noFill/>
                    </a:lnT>
                    <a:lnB>
                      <a:noFill/>
                    </a:lnB>
                    <a:solidFill>
                      <a:srgbClr val="FFFF00"/>
                    </a:solidFill>
                  </a:tcPr>
                </a:tc>
              </a:tr>
              <a:tr h="809625">
                <a:tc>
                  <a:txBody>
                    <a:bodyPr/>
                    <a:lstStyle/>
                    <a:p>
                      <a:pPr algn="ctr" fontAlgn="t"/>
                      <a:r>
                        <a:rPr lang="en-US" altLang="ja-JP" sz="1000" b="0" i="0" u="none" strike="noStrike">
                          <a:latin typeface="Arial"/>
                        </a:rPr>
                        <a:t>212</a:t>
                      </a:r>
                    </a:p>
                  </a:txBody>
                  <a:tcPr marL="0" marR="0" marT="0" marB="0">
                    <a:lnL>
                      <a:noFill/>
                    </a:lnL>
                    <a:lnR>
                      <a:noFill/>
                    </a:lnR>
                    <a:lnT>
                      <a:noFill/>
                    </a:lnT>
                    <a:lnB>
                      <a:noFill/>
                    </a:lnB>
                    <a:solidFill>
                      <a:srgbClr val="FFFF00"/>
                    </a:solidFill>
                  </a:tcPr>
                </a:tc>
                <a:tc>
                  <a:txBody>
                    <a:bodyPr/>
                    <a:lstStyle/>
                    <a:p>
                      <a:pPr algn="l" fontAlgn="t"/>
                      <a:r>
                        <a:rPr lang="en-US" sz="1000" b="0" i="0" u="none" strike="noStrike">
                          <a:latin typeface="Arial"/>
                        </a:rPr>
                        <a:t>What is the purpose of the LCID? If it's to uniquely identify a local cell at an R-CPE, then are we to suppose that an R-CPE is going to service more than one local Cell? If this is not the intention, then won't the Station ID seem sufficient to uniquely identify the R-CPE and the "local" cell it services?</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latin typeface="Arial"/>
                        </a:rPr>
                        <a:t>If R-CPE isn't supposed to manage multiple local Cell's then remove the concept of the local Cell id from the draft.</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
        <p:nvSpPr>
          <p:cNvPr id="10" name="テキスト ボックス 9"/>
          <p:cNvSpPr txBox="1"/>
          <p:nvPr/>
        </p:nvSpPr>
        <p:spPr>
          <a:xfrm>
            <a:off x="683568" y="4437112"/>
            <a:ext cx="3215560" cy="523220"/>
          </a:xfrm>
          <a:prstGeom prst="rect">
            <a:avLst/>
          </a:prstGeom>
          <a:noFill/>
        </p:spPr>
        <p:txBody>
          <a:bodyPr wrap="none" rtlCol="0">
            <a:spAutoFit/>
          </a:bodyPr>
          <a:lstStyle/>
          <a:p>
            <a:r>
              <a:rPr kumimoji="1" lang="en-US" altLang="ja-JP" dirty="0" smtClean="0"/>
              <a:t>Proposed Remedy</a:t>
            </a:r>
          </a:p>
          <a:p>
            <a:r>
              <a:rPr kumimoji="1" lang="en-US" altLang="ja-JP" dirty="0" smtClean="0"/>
              <a:t>: Accept to remove LCID from Draft1.0</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r>
              <a:rPr lang="en-US" altLang="ko-KR" dirty="0" smtClean="0">
                <a:latin typeface="Times New Roman" charset="0"/>
                <a:ea typeface="굴림" charset="0"/>
                <a:cs typeface="굴림" charset="0"/>
              </a:rPr>
              <a:t>FID</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(81, 213, 214)</a:t>
            </a:r>
            <a:endParaRPr kumimoji="1" lang="ja-JP" altLang="en-US" dirty="0"/>
          </a:p>
        </p:txBody>
      </p:sp>
      <p:graphicFrame>
        <p:nvGraphicFramePr>
          <p:cNvPr id="10" name="コンテンツ プレースホルダ 9"/>
          <p:cNvGraphicFramePr>
            <a:graphicFrameLocks noGrp="1"/>
          </p:cNvGraphicFramePr>
          <p:nvPr>
            <p:ph idx="1"/>
          </p:nvPr>
        </p:nvGraphicFramePr>
        <p:xfrm>
          <a:off x="685800" y="1981201"/>
          <a:ext cx="7770944" cy="3052624"/>
        </p:xfrm>
        <a:graphic>
          <a:graphicData uri="http://schemas.openxmlformats.org/drawingml/2006/table">
            <a:tbl>
              <a:tblPr/>
              <a:tblGrid>
                <a:gridCol w="396058"/>
                <a:gridCol w="3687443"/>
                <a:gridCol w="3687443"/>
              </a:tblGrid>
              <a:tr h="309424">
                <a:tc>
                  <a:txBody>
                    <a:bodyPr/>
                    <a:lstStyle/>
                    <a:p>
                      <a:pPr algn="ctr" fontAlgn="t"/>
                      <a:r>
                        <a:rPr lang="en-US" altLang="ja-JP" sz="900" b="0" i="0" u="none" strike="noStrike">
                          <a:latin typeface="Arial"/>
                        </a:rPr>
                        <a:t>81</a:t>
                      </a:r>
                    </a:p>
                  </a:txBody>
                  <a:tcPr marL="0" marR="0" marT="0" marB="0">
                    <a:lnL>
                      <a:noFill/>
                    </a:lnL>
                    <a:lnR>
                      <a:noFill/>
                    </a:lnR>
                    <a:lnT>
                      <a:noFill/>
                    </a:lnT>
                    <a:lnB>
                      <a:noFill/>
                    </a:lnB>
                    <a:solidFill>
                      <a:srgbClr val="FFFF00"/>
                    </a:solidFill>
                  </a:tcPr>
                </a:tc>
                <a:tc>
                  <a:txBody>
                    <a:bodyPr/>
                    <a:lstStyle/>
                    <a:p>
                      <a:pPr algn="l" fontAlgn="t"/>
                      <a:r>
                        <a:rPr lang="en-US" sz="900" b="0" i="0" u="none" strike="noStrike">
                          <a:latin typeface="Arial"/>
                        </a:rPr>
                        <a:t>FID is defined as 3 bits length in the legacy 22 standard. Then to minimize modification, it is better to keep 3 bits length of FID.</a:t>
                      </a:r>
                    </a:p>
                  </a:txBody>
                  <a:tcPr marL="0" marR="0" marT="0" marB="0">
                    <a:lnL>
                      <a:noFill/>
                    </a:lnL>
                    <a:lnR>
                      <a:noFill/>
                    </a:lnR>
                    <a:lnT>
                      <a:noFill/>
                    </a:lnT>
                    <a:lnB>
                      <a:noFill/>
                    </a:lnB>
                    <a:solidFill>
                      <a:srgbClr val="FFFF00"/>
                    </a:solidFill>
                  </a:tcPr>
                </a:tc>
                <a:tc>
                  <a:txBody>
                    <a:bodyPr/>
                    <a:lstStyle/>
                    <a:p>
                      <a:pPr algn="l" fontAlgn="t"/>
                      <a:r>
                        <a:rPr lang="en-US" sz="900" b="0" i="0" u="none" strike="noStrike">
                          <a:latin typeface="Arial"/>
                        </a:rPr>
                        <a:t>Modify 8 bits FID to 6 bits FID for which defines 3 bit for downstream and 3 bit for up stream</a:t>
                      </a:r>
                    </a:p>
                  </a:txBody>
                  <a:tcPr marL="0" marR="0" marT="0" marB="0">
                    <a:lnL>
                      <a:noFill/>
                    </a:lnL>
                    <a:lnR>
                      <a:noFill/>
                    </a:lnR>
                    <a:lnT>
                      <a:noFill/>
                    </a:lnT>
                    <a:lnB>
                      <a:noFill/>
                    </a:lnB>
                    <a:solidFill>
                      <a:srgbClr val="FFFF00"/>
                    </a:solidFill>
                  </a:tcPr>
                </a:tc>
              </a:tr>
              <a:tr h="1650263">
                <a:tc>
                  <a:txBody>
                    <a:bodyPr/>
                    <a:lstStyle/>
                    <a:p>
                      <a:pPr algn="ctr" fontAlgn="t"/>
                      <a:r>
                        <a:rPr lang="en-US" altLang="ja-JP" sz="900" b="0" i="0" u="none" strike="noStrike" dirty="0">
                          <a:latin typeface="Arial"/>
                        </a:rPr>
                        <a:t>213</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latin typeface="Arial"/>
                        </a:rPr>
                        <a:t>8bits for a FID may be </a:t>
                      </a:r>
                      <a:r>
                        <a:rPr lang="en-US" sz="900" b="0" i="0" u="none" strike="noStrike" dirty="0" err="1">
                          <a:latin typeface="Arial"/>
                        </a:rPr>
                        <a:t>excesssive</a:t>
                      </a:r>
                      <a:r>
                        <a:rPr lang="en-US" sz="900" b="0" i="0" u="none" strike="noStrike" dirty="0">
                          <a:latin typeface="Arial"/>
                        </a:rPr>
                        <a:t>. When delivering traffic in the DS or US, the station ID is provided in the MAP IE indicating where in DS/US the allocation exists (along with OFDM slots the allocation was assigned to). The CPE then grabs that allocation, decodes it, and parses it for MAC PDUs. Each MAC PDU found will have it's own GMH, that indicates which flow the PDU was for/from (e.g. basic, primary mgmt, 2ndary mgmt, BE, etc). With regards to scheduling and requesting bandwidth, the BS deals with how much bandwidth is assigned to the station and the CPE deals with requesting enough bandwidth to service the sum of its flows (as an aggregate). Either the BS or CPE, doesn't (or shouldn't) be setting grants for each individual flow. If we need to </a:t>
                      </a:r>
                      <a:r>
                        <a:rPr lang="en-US" sz="900" b="0" i="0" u="none" strike="noStrike" dirty="0" err="1">
                          <a:latin typeface="Arial"/>
                        </a:rPr>
                        <a:t>accomodate</a:t>
                      </a:r>
                      <a:r>
                        <a:rPr lang="en-US" sz="900" b="0" i="0" u="none" strike="noStrike" dirty="0">
                          <a:latin typeface="Arial"/>
                        </a:rPr>
                        <a:t> more devices and R-CPEs, then an expansion of the number of stations (SIDs) is warranted, not the # of flow IDs</a:t>
                      </a:r>
                    </a:p>
                  </a:txBody>
                  <a:tcPr marL="0" marR="0" marT="0" marB="0">
                    <a:lnL>
                      <a:noFill/>
                    </a:lnL>
                    <a:lnR>
                      <a:noFill/>
                    </a:lnR>
                    <a:lnT>
                      <a:noFill/>
                    </a:lnT>
                    <a:lnB>
                      <a:noFill/>
                    </a:lnB>
                    <a:solidFill>
                      <a:srgbClr val="FFFF00"/>
                    </a:solidFill>
                  </a:tcPr>
                </a:tc>
                <a:tc>
                  <a:txBody>
                    <a:bodyPr/>
                    <a:lstStyle/>
                    <a:p>
                      <a:pPr algn="l" fontAlgn="t"/>
                      <a:r>
                        <a:rPr lang="en-US" sz="900" b="0" i="0" u="none" strike="noStrike">
                          <a:latin typeface="Arial"/>
                        </a:rPr>
                        <a:t>Return to use of a 3bit flow ID. We may also need to have a proper discussion on addressing/address management, or order to make sure "legacy" CPEs can properly interface with the R-CPE, and MR-BS.</a:t>
                      </a:r>
                    </a:p>
                  </a:txBody>
                  <a:tcPr marL="0" marR="0" marT="0" marB="0">
                    <a:lnL>
                      <a:noFill/>
                    </a:lnL>
                    <a:lnR>
                      <a:noFill/>
                    </a:lnR>
                    <a:lnT>
                      <a:noFill/>
                    </a:lnT>
                    <a:lnB>
                      <a:noFill/>
                    </a:lnB>
                    <a:solidFill>
                      <a:srgbClr val="FFFF00"/>
                    </a:solidFill>
                  </a:tcPr>
                </a:tc>
              </a:tr>
              <a:tr h="928273">
                <a:tc>
                  <a:txBody>
                    <a:bodyPr/>
                    <a:lstStyle/>
                    <a:p>
                      <a:pPr algn="ctr" fontAlgn="t"/>
                      <a:r>
                        <a:rPr lang="en-US" altLang="ja-JP" sz="900" b="0" i="0" u="none" strike="noStrike">
                          <a:latin typeface="Arial"/>
                        </a:rPr>
                        <a:t>214</a:t>
                      </a:r>
                    </a:p>
                  </a:txBody>
                  <a:tcPr marL="0" marR="0" marT="0" marB="0">
                    <a:lnL>
                      <a:noFill/>
                    </a:lnL>
                    <a:lnR>
                      <a:noFill/>
                    </a:lnR>
                    <a:lnT>
                      <a:noFill/>
                    </a:lnT>
                    <a:lnB>
                      <a:noFill/>
                    </a:lnB>
                    <a:solidFill>
                      <a:srgbClr val="FFFF00"/>
                    </a:solidFill>
                  </a:tcPr>
                </a:tc>
                <a:tc>
                  <a:txBody>
                    <a:bodyPr/>
                    <a:lstStyle/>
                    <a:p>
                      <a:pPr algn="l" fontAlgn="t"/>
                      <a:r>
                        <a:rPr lang="en-US" sz="900" b="0" i="0" u="none" strike="noStrike">
                          <a:latin typeface="Arial"/>
                        </a:rPr>
                        <a:t>Flow ID doesn't need to have a distinct identification to distinguish bewteen US and DS. This differentiation of scope is handled by signalling the allocation for a SID in DS-MAP and US-MAP Ies. These IEs can define where specific allocations exist. For centrally controlled R-CPEs, the MR-BS defines/sets the allocations. For distributed R-CPEs, they have their own MAPs with their on IEs defining allocations whose scope exists within the context of that R-CPEs US or DS access/relay zones.</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latin typeface="Arial"/>
                        </a:rPr>
                        <a:t>Undo modification in this paragraph. See previous comment regarding size of 8bit FID.</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8" name="テキスト ボックス 7"/>
          <p:cNvSpPr txBox="1"/>
          <p:nvPr/>
        </p:nvSpPr>
        <p:spPr>
          <a:xfrm>
            <a:off x="683568" y="5157192"/>
            <a:ext cx="5275290" cy="523220"/>
          </a:xfrm>
          <a:prstGeom prst="rect">
            <a:avLst/>
          </a:prstGeom>
          <a:noFill/>
        </p:spPr>
        <p:txBody>
          <a:bodyPr wrap="none" rtlCol="0">
            <a:spAutoFit/>
          </a:bodyPr>
          <a:lstStyle/>
          <a:p>
            <a:r>
              <a:rPr kumimoji="1" lang="en-US" altLang="ja-JP" dirty="0" smtClean="0"/>
              <a:t>Proposed Remedy</a:t>
            </a:r>
          </a:p>
          <a:p>
            <a:r>
              <a:rPr kumimoji="1" lang="en-US" altLang="ja-JP" dirty="0" smtClean="0"/>
              <a:t>: Accept to change 8bit FID to 3bit FID defined in Std. 802.22-2011</a:t>
            </a:r>
            <a:endParaRPr kumimoji="1" lang="ja-JP" altLang="en-US" dirty="0"/>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52483</TotalTime>
  <Words>697</Words>
  <Application>Microsoft Office PowerPoint</Application>
  <PresentationFormat>画面に合わせる (4:3)</PresentationFormat>
  <Paragraphs>48</Paragraphs>
  <Slides>3</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5" baseType="lpstr">
      <vt:lpstr>802-22b-Submission</vt:lpstr>
      <vt:lpstr>Document</vt:lpstr>
      <vt:lpstr>Comment Resolution related to  LCID and FID</vt:lpstr>
      <vt:lpstr>Comment Resolution related to LCID  (6, 80,156, 212)</vt:lpstr>
      <vt:lpstr>Comment Resolution related to FID (81, 213, 214)</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1419</cp:revision>
  <cp:lastPrinted>1998-02-10T13:28:06Z</cp:lastPrinted>
  <dcterms:created xsi:type="dcterms:W3CDTF">2006-06-26T04:34:43Z</dcterms:created>
  <dcterms:modified xsi:type="dcterms:W3CDTF">2013-11-22T00:46:24Z</dcterms:modified>
</cp:coreProperties>
</file>