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65" r:id="rId2"/>
    <p:sldId id="566" r:id="rId3"/>
    <p:sldId id="567" r:id="rId4"/>
    <p:sldId id="568" r:id="rId5"/>
    <p:sldId id="569" r:id="rId6"/>
    <p:sldId id="573" r:id="rId7"/>
    <p:sldId id="574" r:id="rId8"/>
    <p:sldId id="576" r:id="rId9"/>
    <p:sldId id="572"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652" y="-8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22-13-0173-00-000b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Nov. 21th,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Nov. 21th,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Schedule for Comment Resolution</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Nov. 21th,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graphicFrame>
        <p:nvGraphicFramePr>
          <p:cNvPr id="7" name="コンテンツ プレースホルダ 6"/>
          <p:cNvGraphicFramePr>
            <a:graphicFrameLocks noGrp="1"/>
          </p:cNvGraphicFramePr>
          <p:nvPr>
            <p:ph idx="1"/>
          </p:nvPr>
        </p:nvGraphicFramePr>
        <p:xfrm>
          <a:off x="683568" y="1412776"/>
          <a:ext cx="8062664" cy="4790440"/>
        </p:xfrm>
        <a:graphic>
          <a:graphicData uri="http://schemas.openxmlformats.org/drawingml/2006/table">
            <a:tbl>
              <a:tblPr firstRow="1" bandRow="1">
                <a:tableStyleId>{5C22544A-7EE6-4342-B048-85BDC9FD1C3A}</a:tableStyleId>
              </a:tblPr>
              <a:tblGrid>
                <a:gridCol w="2160240"/>
                <a:gridCol w="2664296"/>
                <a:gridCol w="1728192"/>
                <a:gridCol w="1509936"/>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Compatibility</a:t>
                      </a:r>
                      <a:endParaRPr kumimoji="1" lang="ja-JP" altLang="en-US" dirty="0"/>
                    </a:p>
                  </a:txBody>
                  <a:tcPr/>
                </a:tc>
                <a:tc>
                  <a:txBody>
                    <a:bodyPr/>
                    <a:lstStyle/>
                    <a:p>
                      <a:r>
                        <a:rPr kumimoji="1" lang="en-US" altLang="ja-JP" dirty="0" smtClean="0"/>
                        <a:t>230</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Data rate</a:t>
                      </a:r>
                      <a:endParaRPr kumimoji="1" lang="ja-JP" altLang="en-US" dirty="0"/>
                    </a:p>
                  </a:txBody>
                  <a:tcPr/>
                </a:tc>
                <a:tc>
                  <a:txBody>
                    <a:bodyPr/>
                    <a:lstStyle/>
                    <a:p>
                      <a:r>
                        <a:rPr kumimoji="1" lang="en-US" altLang="ja-JP" dirty="0" smtClean="0"/>
                        <a:t>22, 23, 24, 66,67, 161,195,198,199,200,202,203,204,205</a:t>
                      </a:r>
                      <a:endParaRPr kumimoji="1" lang="ja-JP" altLang="en-US" dirty="0"/>
                    </a:p>
                  </a:txBody>
                  <a:tcPr/>
                </a:tc>
                <a:tc>
                  <a:txBody>
                    <a:bodyPr/>
                    <a:lstStyle/>
                    <a:p>
                      <a:r>
                        <a:rPr kumimoji="1" lang="en-US" altLang="ja-JP" dirty="0" smtClean="0"/>
                        <a:t>Sasaki</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Data</a:t>
                      </a:r>
                      <a:r>
                        <a:rPr kumimoji="1" lang="en-US" altLang="ja-JP" baseline="0" dirty="0" smtClean="0"/>
                        <a:t> rate on </a:t>
                      </a:r>
                    </a:p>
                    <a:p>
                      <a:r>
                        <a:rPr kumimoji="1" lang="en-US" altLang="ja-JP" baseline="0" dirty="0" smtClean="0"/>
                        <a:t>PHY mode 2</a:t>
                      </a:r>
                      <a:endParaRPr kumimoji="1" lang="ja-JP" altLang="en-US" dirty="0"/>
                    </a:p>
                  </a:txBody>
                  <a:tcPr/>
                </a:tc>
                <a:tc>
                  <a:txBody>
                    <a:bodyPr/>
                    <a:lstStyle/>
                    <a:p>
                      <a:r>
                        <a:rPr kumimoji="1" lang="en-US" altLang="ja-JP" dirty="0" smtClean="0"/>
                        <a:t>162</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Device Definition</a:t>
                      </a:r>
                      <a:endParaRPr kumimoji="1" lang="ja-JP" altLang="en-US" dirty="0"/>
                    </a:p>
                  </a:txBody>
                  <a:tcPr/>
                </a:tc>
                <a:tc>
                  <a:txBody>
                    <a:bodyPr/>
                    <a:lstStyle/>
                    <a:p>
                      <a:r>
                        <a:rPr kumimoji="1" lang="en-US" altLang="ja-JP" dirty="0" smtClean="0"/>
                        <a:t>4,59,155,157,158,197,211</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FID</a:t>
                      </a:r>
                      <a:endParaRPr kumimoji="1" lang="ja-JP" altLang="en-US" dirty="0"/>
                    </a:p>
                  </a:txBody>
                  <a:tcPr/>
                </a:tc>
                <a:tc>
                  <a:txBody>
                    <a:bodyPr/>
                    <a:lstStyle/>
                    <a:p>
                      <a:r>
                        <a:rPr kumimoji="1" lang="en-US" altLang="ja-JP" dirty="0" smtClean="0"/>
                        <a:t>81,213,214</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Frame Configuration</a:t>
                      </a:r>
                      <a:endParaRPr kumimoji="1" lang="ja-JP" altLang="en-US" dirty="0"/>
                    </a:p>
                  </a:txBody>
                  <a:tcPr/>
                </a:tc>
                <a:tc>
                  <a:txBody>
                    <a:bodyPr/>
                    <a:lstStyle/>
                    <a:p>
                      <a:r>
                        <a:rPr kumimoji="1" lang="en-US" altLang="ja-JP" dirty="0" smtClean="0"/>
                        <a:t>2, 5,85,89,90,159,215,216,217,218,222</a:t>
                      </a:r>
                      <a:endParaRPr kumimoji="1" lang="ja-JP" altLang="en-US" dirty="0"/>
                    </a:p>
                  </a:txBody>
                  <a:tcPr/>
                </a:tc>
                <a:tc>
                  <a:txBody>
                    <a:bodyPr/>
                    <a:lstStyle/>
                    <a:p>
                      <a:r>
                        <a:rPr kumimoji="1" lang="en-US" altLang="ja-JP" dirty="0" err="1" smtClean="0"/>
                        <a:t>Pyo</a:t>
                      </a:r>
                      <a:r>
                        <a:rPr kumimoji="1" lang="en-US" altLang="ja-JP" dirty="0" smtClean="0"/>
                        <a:t>, </a:t>
                      </a:r>
                      <a:r>
                        <a:rPr kumimoji="1" lang="en-US" altLang="ja-JP" dirty="0" err="1" smtClean="0"/>
                        <a:t>Ko</a:t>
                      </a:r>
                      <a:r>
                        <a:rPr kumimoji="1" lang="en-US" altLang="ja-JP" dirty="0" smtClean="0"/>
                        <a:t>, </a:t>
                      </a:r>
                      <a:r>
                        <a:rPr kumimoji="1" lang="en-US" altLang="ja-JP" dirty="0" err="1" smtClean="0"/>
                        <a:t>Ranga</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General Editing</a:t>
                      </a:r>
                      <a:endParaRPr kumimoji="1" lang="ja-JP" altLang="en-US" dirty="0"/>
                    </a:p>
                  </a:txBody>
                  <a:tcPr/>
                </a:tc>
                <a:tc>
                  <a:txBody>
                    <a:bodyPr/>
                    <a:lstStyle/>
                    <a:p>
                      <a:r>
                        <a:rPr kumimoji="1" lang="en-US" altLang="ja-JP" dirty="0" smtClean="0"/>
                        <a:t>58</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Group management</a:t>
                      </a:r>
                      <a:endParaRPr kumimoji="1" lang="ja-JP" altLang="en-US" dirty="0"/>
                    </a:p>
                  </a:txBody>
                  <a:tcPr/>
                </a:tc>
                <a:tc>
                  <a:txBody>
                    <a:bodyPr/>
                    <a:lstStyle/>
                    <a:p>
                      <a:r>
                        <a:rPr kumimoji="1" lang="en-US" altLang="ja-JP" dirty="0" smtClean="0"/>
                        <a:t>124, 223, 224</a:t>
                      </a:r>
                      <a:endParaRPr kumimoji="1" lang="ja-JP" altLang="en-US" dirty="0"/>
                    </a:p>
                  </a:txBody>
                  <a:tcPr/>
                </a:tc>
                <a:tc>
                  <a:txBody>
                    <a:bodyPr/>
                    <a:lstStyle/>
                    <a:p>
                      <a:r>
                        <a:rPr kumimoji="1" lang="en-US" altLang="ja-JP" dirty="0" smtClean="0"/>
                        <a:t>Hwang</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LCID</a:t>
                      </a:r>
                      <a:endParaRPr kumimoji="1" lang="ja-JP" altLang="en-US" dirty="0"/>
                    </a:p>
                  </a:txBody>
                  <a:tcPr/>
                </a:tc>
                <a:tc>
                  <a:txBody>
                    <a:bodyPr/>
                    <a:lstStyle/>
                    <a:p>
                      <a:r>
                        <a:rPr kumimoji="1" lang="en-US" altLang="ja-JP" dirty="0" smtClean="0"/>
                        <a:t>6, 80,156, 212</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コンテンツ プレースホルダ 6"/>
          <p:cNvGraphicFramePr>
            <a:graphicFrameLocks/>
          </p:cNvGraphicFramePr>
          <p:nvPr/>
        </p:nvGraphicFramePr>
        <p:xfrm>
          <a:off x="683568" y="1412776"/>
          <a:ext cx="8062664" cy="4963160"/>
        </p:xfrm>
        <a:graphic>
          <a:graphicData uri="http://schemas.openxmlformats.org/drawingml/2006/table">
            <a:tbl>
              <a:tblPr firstRow="1" bandRow="1">
                <a:tableStyleId>{5C22544A-7EE6-4342-B048-85BDC9FD1C3A}</a:tableStyleId>
              </a:tblPr>
              <a:tblGrid>
                <a:gridCol w="2158008"/>
                <a:gridCol w="2522512"/>
                <a:gridCol w="1656184"/>
                <a:gridCol w="1725960"/>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MAC frame</a:t>
                      </a:r>
                      <a:endParaRPr kumimoji="1" lang="ja-JP" altLang="en-US" dirty="0"/>
                    </a:p>
                  </a:txBody>
                  <a:tcPr/>
                </a:tc>
                <a:tc>
                  <a:txBody>
                    <a:bodyPr/>
                    <a:lstStyle/>
                    <a:p>
                      <a:r>
                        <a:rPr kumimoji="1" lang="en-US" altLang="ja-JP" dirty="0" smtClean="0"/>
                        <a:t>219,220,221,225,226,</a:t>
                      </a:r>
                    </a:p>
                    <a:p>
                      <a:r>
                        <a:rPr kumimoji="1" lang="en-US" altLang="ja-JP" dirty="0" smtClean="0"/>
                        <a:t>227,228,229</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MIMO</a:t>
                      </a:r>
                      <a:endParaRPr kumimoji="1" lang="ja-JP" altLang="en-US" dirty="0"/>
                    </a:p>
                  </a:txBody>
                  <a:tcPr/>
                </a:tc>
                <a:tc>
                  <a:txBody>
                    <a:bodyPr/>
                    <a:lstStyle/>
                    <a:p>
                      <a:r>
                        <a:rPr kumimoji="1" lang="en-US" altLang="ja-JP" dirty="0" smtClean="0"/>
                        <a:t>19,20,21,69,141,171,172,196</a:t>
                      </a:r>
                      <a:endParaRPr kumimoji="1" lang="ja-JP" altLang="en-US" dirty="0"/>
                    </a:p>
                  </a:txBody>
                  <a:tcPr/>
                </a:tc>
                <a:tc>
                  <a:txBody>
                    <a:bodyPr/>
                    <a:lstStyle/>
                    <a:p>
                      <a:r>
                        <a:rPr kumimoji="1" lang="en-US" altLang="ja-JP" dirty="0" smtClean="0"/>
                        <a:t>Gabriel</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Multi-channel</a:t>
                      </a:r>
                      <a:endParaRPr kumimoji="1" lang="ja-JP" altLang="en-US" dirty="0"/>
                    </a:p>
                  </a:txBody>
                  <a:tcPr/>
                </a:tc>
                <a:tc>
                  <a:txBody>
                    <a:bodyPr/>
                    <a:lstStyle/>
                    <a:p>
                      <a:r>
                        <a:rPr kumimoji="1" lang="en-US" altLang="ja-JP" dirty="0" smtClean="0"/>
                        <a:t>1,7,8,9,10,11,12,13,14,15,16,17,18,37,63,119,120,</a:t>
                      </a:r>
                    </a:p>
                    <a:p>
                      <a:r>
                        <a:rPr kumimoji="1" lang="en-US" altLang="ja-JP" dirty="0" smtClean="0"/>
                        <a:t>121,122,123,160</a:t>
                      </a:r>
                      <a:endParaRPr kumimoji="1" lang="ja-JP" altLang="en-US" dirty="0"/>
                    </a:p>
                  </a:txBody>
                  <a:tcPr/>
                </a:tc>
                <a:tc>
                  <a:txBody>
                    <a:bodyPr/>
                    <a:lstStyle/>
                    <a:p>
                      <a:r>
                        <a:rPr kumimoji="1" lang="en-US" altLang="ja-JP" dirty="0" err="1" smtClean="0"/>
                        <a:t>Toh</a:t>
                      </a:r>
                      <a:r>
                        <a:rPr kumimoji="1" lang="en-US" altLang="ja-JP" dirty="0" smtClean="0"/>
                        <a:t>, </a:t>
                      </a:r>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Operation</a:t>
                      </a:r>
                      <a:endParaRPr kumimoji="1" lang="ja-JP" altLang="en-US" dirty="0"/>
                    </a:p>
                  </a:txBody>
                  <a:tcPr/>
                </a:tc>
                <a:tc>
                  <a:txBody>
                    <a:bodyPr/>
                    <a:lstStyle/>
                    <a:p>
                      <a:r>
                        <a:rPr kumimoji="1" lang="en-US" altLang="ja-JP" dirty="0" smtClean="0"/>
                        <a:t>87</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PHY</a:t>
                      </a:r>
                      <a:r>
                        <a:rPr kumimoji="1" lang="en-US" altLang="ja-JP" baseline="0" dirty="0" smtClean="0"/>
                        <a:t> mode 2</a:t>
                      </a:r>
                      <a:endParaRPr kumimoji="1" lang="ja-JP" altLang="en-US" dirty="0"/>
                    </a:p>
                  </a:txBody>
                  <a:tcPr/>
                </a:tc>
                <a:tc>
                  <a:txBody>
                    <a:bodyPr/>
                    <a:lstStyle/>
                    <a:p>
                      <a:r>
                        <a:rPr kumimoji="1" lang="en-US" altLang="ja-JP" dirty="0" smtClean="0"/>
                        <a:t>70,71,72,73,74,75,76,77</a:t>
                      </a:r>
                    </a:p>
                    <a:p>
                      <a:r>
                        <a:rPr kumimoji="1" lang="en-US" altLang="ja-JP" dirty="0" smtClean="0"/>
                        <a:t>136,166,167,168,169,</a:t>
                      </a:r>
                    </a:p>
                    <a:p>
                      <a:r>
                        <a:rPr kumimoji="1" lang="en-US" altLang="ja-JP" dirty="0" smtClean="0"/>
                        <a:t>170,206,207,208</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Security</a:t>
                      </a:r>
                      <a:endParaRPr kumimoji="1" lang="ja-JP" altLang="en-US" dirty="0"/>
                    </a:p>
                  </a:txBody>
                  <a:tcPr/>
                </a:tc>
                <a:tc>
                  <a:txBody>
                    <a:bodyPr/>
                    <a:lstStyle/>
                    <a:p>
                      <a:r>
                        <a:rPr kumimoji="1" lang="en-US" altLang="ja-JP" dirty="0" smtClean="0"/>
                        <a:t>231</a:t>
                      </a:r>
                      <a:endParaRPr kumimoji="1" lang="ja-JP" altLang="en-US" dirty="0"/>
                    </a:p>
                  </a:txBody>
                  <a:tcPr/>
                </a:tc>
                <a:tc>
                  <a:txBody>
                    <a:bodyPr/>
                    <a:lstStyle/>
                    <a:p>
                      <a:r>
                        <a:rPr kumimoji="1" lang="en-US" altLang="ja-JP" dirty="0" err="1" smtClean="0"/>
                        <a:t>Ranga</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Self-coexistence</a:t>
                      </a:r>
                      <a:endParaRPr kumimoji="1" lang="ja-JP" altLang="en-US" dirty="0"/>
                    </a:p>
                  </a:txBody>
                  <a:tcPr/>
                </a:tc>
                <a:tc>
                  <a:txBody>
                    <a:bodyPr/>
                    <a:lstStyle/>
                    <a:p>
                      <a:r>
                        <a:rPr kumimoji="1" lang="en-US" altLang="ja-JP" dirty="0" smtClean="0"/>
                        <a:t>82</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Self-configuration</a:t>
                      </a:r>
                      <a:endParaRPr kumimoji="1" lang="ja-JP" altLang="en-US" dirty="0"/>
                    </a:p>
                  </a:txBody>
                  <a:tcPr/>
                </a:tc>
                <a:tc>
                  <a:txBody>
                    <a:bodyPr/>
                    <a:lstStyle/>
                    <a:p>
                      <a:r>
                        <a:rPr kumimoji="1" lang="en-US" altLang="ja-JP" dirty="0" smtClean="0"/>
                        <a:t>3</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Dec</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51411</TotalTime>
  <Words>575</Words>
  <Application>Microsoft Office PowerPoint</Application>
  <PresentationFormat>画面に合わせる (4:3)</PresentationFormat>
  <Paragraphs>632</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Nov. 21th, 8:00 PM-10:00 PM EDT</vt:lpstr>
      <vt:lpstr>Introduction</vt:lpstr>
      <vt:lpstr>IEEE Patent Policy</vt:lpstr>
      <vt:lpstr>Schedule for Comment Resolution</vt:lpstr>
      <vt:lpstr>Schedule for 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1415</cp:revision>
  <cp:lastPrinted>1998-02-10T13:28:06Z</cp:lastPrinted>
  <dcterms:created xsi:type="dcterms:W3CDTF">2006-06-26T04:34:43Z</dcterms:created>
  <dcterms:modified xsi:type="dcterms:W3CDTF">2013-11-21T06:54:38Z</dcterms:modified>
</cp:coreProperties>
</file>