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19" r:id="rId15"/>
    <p:sldId id="624" r:id="rId16"/>
    <p:sldId id="625" r:id="rId17"/>
    <p:sldId id="626" r:id="rId18"/>
    <p:sldId id="627" r:id="rId19"/>
    <p:sldId id="628" r:id="rId20"/>
    <p:sldId id="633" r:id="rId21"/>
    <p:sldId id="544" r:id="rId2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22-13-0167-02-000b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November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2013-11-12</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September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Sep. 802.22b minutes as contained in 22-13-0162-00-000b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Chunyi</a:t>
            </a:r>
            <a:r>
              <a:rPr lang="en-US" altLang="ja-JP" dirty="0" smtClean="0"/>
              <a:t> Song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p:txBody>
          <a:bodyPr/>
          <a:lstStyle/>
          <a:p>
            <a:r>
              <a:rPr kumimoji="1" lang="en-US" altLang="ja-JP" dirty="0" smtClean="0"/>
              <a:t>No teleconference </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2636912"/>
          <a:ext cx="8712967" cy="280416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endParaRPr kumimoji="1" lang="ja-JP" altLang="en-US" sz="1600" dirty="0"/>
                    </a:p>
                  </a:txBody>
                  <a:tcPr/>
                </a:tc>
                <a:tc>
                  <a:txBody>
                    <a:bodyPr/>
                    <a:lstStyle/>
                    <a:p>
                      <a:pPr marL="457200" marR="0" lvl="1"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600" dirty="0" smtClean="0"/>
                        <a:t>Letter Ballot #1 Comment</a:t>
                      </a:r>
                      <a:r>
                        <a:rPr kumimoji="1" lang="en-US" altLang="ja-JP" sz="1600" baseline="0" dirty="0" smtClean="0"/>
                        <a:t> Database</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22-158/r0</a:t>
                      </a: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457708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Thursday. AM2</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7.14 Initialization and network association</a:t>
                      </a:r>
                      <a:endParaRPr kumimoji="1" lang="en-US" altLang="ja-JP" sz="1400" dirty="0" smtClean="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163/r0</a:t>
                      </a:r>
                    </a:p>
                  </a:txBody>
                  <a:tcPr>
                    <a:solidFill>
                      <a:srgbClr val="FFFF00"/>
                    </a:solidFill>
                  </a:tcPr>
                </a:tc>
                <a:tc>
                  <a:txBody>
                    <a:bodyPr/>
                    <a:lstStyle/>
                    <a:p>
                      <a:r>
                        <a:rPr kumimoji="1" lang="en-US" altLang="ja-JP" sz="1400" dirty="0" smtClean="0"/>
                        <a:t>Dr. </a:t>
                      </a:r>
                      <a:r>
                        <a:rPr kumimoji="1" lang="en-US" altLang="ja-JP" sz="1400" dirty="0" err="1" smtClean="0"/>
                        <a:t>Toh</a:t>
                      </a:r>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a:buFont typeface="Arial" pitchFamily="34" charset="0"/>
                        <a:buNone/>
                      </a:pPr>
                      <a:r>
                        <a:rPr lang="en-US" altLang="ja-JP" sz="1400" dirty="0" smtClean="0"/>
                        <a:t>Proposed Text of Cognitive Radio Capability technical items related to 10.7.2 BS configuration and monitoring primitives</a:t>
                      </a:r>
                      <a:endParaRPr kumimoji="1" lang="ja-JP" altLang="en-US" sz="1400" dirty="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164/r0</a:t>
                      </a:r>
                    </a:p>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400" b="1" dirty="0"/>
                    </a:p>
                  </a:txBody>
                  <a:tcPr>
                    <a:solidFill>
                      <a:srgbClr val="FFFF00"/>
                    </a:solidFill>
                  </a:tcPr>
                </a:tc>
                <a:tc rowSpan="3">
                  <a:txBody>
                    <a:bodyPr/>
                    <a:lstStyle/>
                    <a:p>
                      <a:r>
                        <a:rPr kumimoji="1" lang="en-US" altLang="ja-JP" sz="1400" dirty="0" smtClean="0"/>
                        <a:t>Dr. </a:t>
                      </a:r>
                      <a:r>
                        <a:rPr kumimoji="1" lang="en-US" altLang="ja-JP" sz="1400" dirty="0" err="1" smtClean="0"/>
                        <a:t>Toh</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Cognitive Radio Capability technical items related to 10.7.3 CPE reports the resulting available WRAN service list</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165/r0</a:t>
                      </a:r>
                    </a:p>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rowSpan="2">
                  <a:txBody>
                    <a:bodyPr/>
                    <a:lstStyle/>
                    <a:p>
                      <a:endParaRPr kumimoji="1" lang="ja-JP" altLang="en-US" sz="1400" dirty="0"/>
                    </a:p>
                  </a:txBody>
                  <a:tcPr>
                    <a:solidFill>
                      <a:srgbClr val="FFFF00"/>
                    </a:solidFill>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rowSpan="3">
                  <a:txBody>
                    <a:bodyPr/>
                    <a:lstStyle/>
                    <a:p>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Sep. 12</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Categorize LB Comment</a:t>
            </a:r>
          </a:p>
          <a:p>
            <a:pPr lvl="1"/>
            <a:r>
              <a:rPr kumimoji="1" lang="en-US" altLang="ja-JP" dirty="0" smtClean="0"/>
              <a:t>Assign Respondent</a:t>
            </a:r>
          </a:p>
          <a:p>
            <a:pPr lvl="1"/>
            <a:r>
              <a:rPr kumimoji="1" lang="en-US" altLang="ja-JP" dirty="0" smtClean="0"/>
              <a:t>Review LB Comment</a:t>
            </a:r>
            <a:endParaRPr kumimoji="1" lang="en-US" altLang="ja-JP" dirty="0" smtClean="0"/>
          </a:p>
          <a:p>
            <a:endParaRPr kumimoji="1" lang="en-US" altLang="ja-JP" dirty="0" smtClean="0"/>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Nov. 12</a:t>
            </a:r>
            <a:r>
              <a:rPr kumimoji="1" lang="en-US" altLang="ja-JP" baseline="30000" dirty="0" smtClean="0"/>
              <a:t>th</a:t>
            </a:r>
            <a:r>
              <a:rPr kumimoji="1" lang="en-US" altLang="ja-JP" dirty="0" smtClean="0"/>
              <a:t> PM1 </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Review LB Comment</a:t>
            </a:r>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Nov. 13</a:t>
            </a:r>
            <a:r>
              <a:rPr kumimoji="1" lang="en-US" altLang="ja-JP" baseline="30000" dirty="0" smtClean="0"/>
              <a:t>th</a:t>
            </a:r>
            <a:r>
              <a:rPr kumimoji="1" lang="en-US" altLang="ja-JP" dirty="0" smtClean="0"/>
              <a:t> </a:t>
            </a:r>
            <a:r>
              <a:rPr kumimoji="1" lang="en-US" altLang="ja-JP" dirty="0" smtClean="0"/>
              <a:t>AM1</a:t>
            </a:r>
            <a:endParaRPr kumimoji="1" lang="en-US" altLang="ja-JP" dirty="0" smtClean="0"/>
          </a:p>
          <a:p>
            <a:endParaRPr kumimoji="1" lang="en-US" altLang="ja-JP" dirty="0" smtClean="0"/>
          </a:p>
          <a:p>
            <a:r>
              <a:rPr kumimoji="1" lang="en-US" altLang="ja-JP" dirty="0" smtClean="0"/>
              <a:t>Discussion Item</a:t>
            </a:r>
          </a:p>
          <a:p>
            <a:pPr lvl="1"/>
            <a:r>
              <a:rPr kumimoji="1" lang="en-US" altLang="ja-JP" dirty="0" smtClean="0"/>
              <a:t>Review LB Comment</a:t>
            </a:r>
            <a:endParaRPr kumimoji="1" lang="en-US" altLang="ja-JP" dirty="0" smtClean="0"/>
          </a:p>
          <a:p>
            <a:pPr lvl="1"/>
            <a:endParaRPr kumimoji="1" lang="ja-JP" altLang="en-US" b="1" dirty="0" smtClean="0"/>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Nov. 14</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a:t>
            </a:r>
            <a:r>
              <a:rPr kumimoji="1" lang="en-US" altLang="ja-JP" dirty="0" smtClean="0"/>
              <a:t>Item</a:t>
            </a:r>
          </a:p>
          <a:p>
            <a:pPr lvl="1"/>
            <a:r>
              <a:rPr kumimoji="1" lang="en-US" altLang="ja-JP" dirty="0" smtClean="0"/>
              <a:t>Review LB Comment</a:t>
            </a:r>
            <a:endParaRPr kumimoji="1" lang="en-US" altLang="ja-JP" dirty="0" smtClean="0"/>
          </a:p>
          <a:p>
            <a:pPr lvl="1"/>
            <a:endParaRPr lang="en-US" altLang="ja-JP" dirty="0" smtClean="0"/>
          </a:p>
          <a:p>
            <a:pPr lvl="1"/>
            <a:endParaRPr kumimoji="1"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Nov. 14</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Review LB Comment</a:t>
            </a:r>
            <a:endParaRPr kumimoji="1" lang="en-US" altLang="ja-JP" dirty="0" smtClean="0"/>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a:t>
            </a:r>
            <a:r>
              <a:rPr kumimoji="1" lang="en-US" altLang="ja-JP" dirty="0" smtClean="0"/>
              <a:t>9</a:t>
            </a:r>
            <a:r>
              <a:rPr kumimoji="1" lang="en-US" altLang="ja-JP" dirty="0" smtClean="0"/>
              <a:t>pm</a:t>
            </a:r>
            <a:endParaRPr kumimoji="1" lang="en-US" altLang="ja-JP" dirty="0" smtClean="0"/>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a:t>
            </a:r>
            <a:r>
              <a:rPr lang="en-US" altLang="ko-KR" dirty="0" smtClean="0"/>
              <a:t>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Dec</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November, Plenary Meeting in Dallas</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22-13-0166-00-000b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Nov. 12</a:t>
            </a:r>
            <a:r>
              <a:rPr kumimoji="1" lang="en-US" altLang="ja-JP" baseline="30000" dirty="0" smtClean="0"/>
              <a:t>th</a:t>
            </a:r>
            <a:r>
              <a:rPr kumimoji="1" lang="en-US" altLang="ja-JP" dirty="0" smtClean="0"/>
              <a:t> AM1</a:t>
            </a:r>
          </a:p>
          <a:p>
            <a:endParaRPr kumimoji="1" lang="en-US" altLang="ja-JP" dirty="0" smtClean="0"/>
          </a:p>
          <a:p>
            <a:r>
              <a:rPr lang="en-US" altLang="ja-JP" dirty="0" smtClean="0"/>
              <a:t>Review from September</a:t>
            </a:r>
          </a:p>
          <a:p>
            <a:r>
              <a:rPr lang="en-US" altLang="ja-JP" dirty="0" smtClean="0"/>
              <a:t>Approve minutes from September</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September Meeting</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コンテンツ プレースホルダ 6"/>
          <p:cNvGraphicFramePr>
            <a:graphicFrameLocks/>
          </p:cNvGraphicFramePr>
          <p:nvPr/>
        </p:nvGraphicFramePr>
        <p:xfrm>
          <a:off x="251520" y="2132856"/>
          <a:ext cx="8712967" cy="429768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17</a:t>
                      </a:r>
                      <a:r>
                        <a:rPr kumimoji="1" lang="en-US" altLang="ja-JP" sz="1400" baseline="30000" dirty="0" smtClean="0"/>
                        <a:t>th</a:t>
                      </a:r>
                      <a:r>
                        <a:rPr kumimoji="1" lang="en-US" altLang="ja-JP" sz="1400" dirty="0" smtClean="0"/>
                        <a:t> AM2</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400" dirty="0" smtClean="0"/>
                        <a:t>Frame structure modification</a:t>
                      </a:r>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141/r2</a:t>
                      </a:r>
                    </a:p>
                  </a:txBody>
                  <a:tcPr>
                    <a:solidFill>
                      <a:srgbClr val="FFFF00"/>
                    </a:solidFill>
                  </a:tcPr>
                </a:tc>
                <a:tc>
                  <a:txBody>
                    <a:bodyPr/>
                    <a:lstStyle/>
                    <a:p>
                      <a:r>
                        <a:rPr kumimoji="1" lang="en-US" altLang="ja-JP" sz="1400" dirty="0" smtClean="0"/>
                        <a:t>Dr. </a:t>
                      </a:r>
                      <a:r>
                        <a:rPr kumimoji="1" lang="en-US" altLang="ja-JP" sz="1400" dirty="0" err="1" smtClean="0"/>
                        <a:t>Ko</a:t>
                      </a:r>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PM1 , 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a:buFont typeface="Arial" pitchFamily="34" charset="0"/>
                        <a:buNone/>
                      </a:pPr>
                      <a:r>
                        <a:rPr kumimoji="1" lang="en-US" altLang="ja-JP" sz="1400" dirty="0" smtClean="0"/>
                        <a:t>TX diversity with array interference gain</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132/r3</a:t>
                      </a:r>
                      <a:endParaRPr kumimoji="1" lang="ja-JP" altLang="en-US" sz="1400" b="1" dirty="0"/>
                    </a:p>
                  </a:txBody>
                  <a:tcPr>
                    <a:solidFill>
                      <a:srgbClr val="FFFF00"/>
                    </a:solidFill>
                  </a:tcPr>
                </a:tc>
                <a:tc rowSpan="3">
                  <a:txBody>
                    <a:bodyPr/>
                    <a:lstStyle/>
                    <a:p>
                      <a:r>
                        <a:rPr kumimoji="1" lang="en-US" altLang="ja-JP" sz="1400" dirty="0" smtClean="0"/>
                        <a:t>Dr. Gabriel</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a:t>
                      </a:r>
                      <a:r>
                        <a:rPr lang="en-US" altLang="ja-JP" sz="1400" baseline="0" dirty="0" smtClean="0"/>
                        <a:t> maximum ratio combining for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140/r0</a:t>
                      </a:r>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 for</a:t>
                      </a:r>
                      <a:r>
                        <a:rPr lang="en-US" altLang="ja-JP" sz="1400" baseline="0" dirty="0" smtClean="0"/>
                        <a:t>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131/r1</a:t>
                      </a:r>
                    </a:p>
                  </a:txBody>
                  <a:tcPr>
                    <a:solidFill>
                      <a:srgbClr val="FFFF00"/>
                    </a:solidFill>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a:t>
                      </a:r>
                      <a:r>
                        <a:rPr lang="en-US" altLang="ja-JP" sz="1400" baseline="0" dirty="0" smtClean="0"/>
                        <a:t> PHY text for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122/r1</a:t>
                      </a:r>
                    </a:p>
                  </a:txBody>
                  <a:tcPr>
                    <a:solidFill>
                      <a:srgbClr val="FFFF00"/>
                    </a:solidFill>
                  </a:tcPr>
                </a:tc>
                <a:tc rowSpan="2">
                  <a:txBody>
                    <a:bodyPr/>
                    <a:lstStyle/>
                    <a:p>
                      <a:r>
                        <a:rPr kumimoji="1" lang="en-US" altLang="ja-JP" sz="1400" dirty="0" smtClean="0"/>
                        <a:t>Dr. Zhao</a:t>
                      </a:r>
                      <a:endParaRPr kumimoji="1" lang="ja-JP" altLang="en-US" sz="1400" dirty="0"/>
                    </a:p>
                  </a:txBody>
                  <a:tcPr>
                    <a:solidFill>
                      <a:srgbClr val="FFFF00"/>
                    </a:solidFill>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MD-TCM</a:t>
                      </a:r>
                      <a:r>
                        <a:rPr lang="en-US" altLang="ja-JP" sz="1400" baseline="0" dirty="0" smtClean="0"/>
                        <a:t> Text for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153/r0</a:t>
                      </a:r>
                    </a:p>
                  </a:txBody>
                  <a:tcPr>
                    <a:solidFill>
                      <a:srgbClr val="FFFF00"/>
                    </a:solidFill>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AM2</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7.7.11.3.X Multi-channel operation supported</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135/r0</a:t>
                      </a:r>
                    </a:p>
                  </a:txBody>
                  <a:tcPr>
                    <a:solidFill>
                      <a:srgbClr val="FFFF00"/>
                    </a:solidFill>
                  </a:tcPr>
                </a:tc>
                <a:tc rowSpan="3">
                  <a:txBody>
                    <a:bodyPr/>
                    <a:lstStyle/>
                    <a:p>
                      <a:r>
                        <a:rPr kumimoji="1" lang="en-US" altLang="ja-JP" sz="1400" dirty="0" smtClean="0"/>
                        <a:t>Dr. </a:t>
                      </a:r>
                      <a:r>
                        <a:rPr kumimoji="1" lang="en-US" altLang="ja-JP" sz="1400" dirty="0" err="1" smtClean="0"/>
                        <a:t>Toh</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7.6.X MAC headers (Multi-channel operation mode)</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134/r0</a:t>
                      </a:r>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7.7.X Channel Allocation Manager management messages</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133/r0</a:t>
                      </a:r>
                    </a:p>
                  </a:txBody>
                  <a:tcPr>
                    <a:solidFill>
                      <a:srgbClr val="FFFF00"/>
                    </a:solidFill>
                  </a:tcPr>
                </a:tc>
                <a:tc vMerge="1">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59530</TotalTime>
  <Words>1118</Words>
  <Application>Microsoft Office PowerPoint</Application>
  <PresentationFormat>画面に合わせる (4:3)</PresentationFormat>
  <Paragraphs>726</Paragraphs>
  <Slides>21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3" baseType="lpstr">
      <vt:lpstr>802-22-Submission</vt:lpstr>
      <vt:lpstr>Document</vt:lpstr>
      <vt:lpstr>IEEE P802.22b November 2013 Plan &amp; Report</vt:lpstr>
      <vt:lpstr>Meeting Protocol</vt:lpstr>
      <vt:lpstr>Attendee</vt:lpstr>
      <vt:lpstr>Introduction</vt:lpstr>
      <vt:lpstr>New Member</vt:lpstr>
      <vt:lpstr>802.22b Title, PAR Scope and Purpose</vt:lpstr>
      <vt:lpstr>Tentative TG 802.22b Agenda for the Week</vt:lpstr>
      <vt:lpstr>TGb Slot 1</vt:lpstr>
      <vt:lpstr>Review of September Meeting</vt:lpstr>
      <vt:lpstr>September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1826</cp:revision>
  <cp:lastPrinted>1998-02-10T13:28:06Z</cp:lastPrinted>
  <dcterms:created xsi:type="dcterms:W3CDTF">2006-06-26T04:34:43Z</dcterms:created>
  <dcterms:modified xsi:type="dcterms:W3CDTF">2013-11-14T17:59:11Z</dcterms:modified>
</cp:coreProperties>
</file>