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601" r:id="rId2"/>
    <p:sldId id="603" r:id="rId3"/>
    <p:sldId id="604" r:id="rId4"/>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110" d="100"/>
          <a:sy n="110"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22-13-0154-00-000b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port.nict.go.jp/f5-w-68747470733a2f2f6d656e746f722e696565652e6f7267$$/802.22/dcn/13/22-13-0138-01-0000-802-22-revision-pa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 WG Motions</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2013-9-14</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WG Motions 1</a:t>
            </a:r>
            <a:endParaRPr kumimoji="1" lang="ja-JP" altLang="en-US" dirty="0"/>
          </a:p>
        </p:txBody>
      </p:sp>
      <p:sp>
        <p:nvSpPr>
          <p:cNvPr id="3" name="コンテンツ プレースホルダ 2"/>
          <p:cNvSpPr>
            <a:spLocks noGrp="1"/>
          </p:cNvSpPr>
          <p:nvPr>
            <p:ph idx="1"/>
          </p:nvPr>
        </p:nvSpPr>
        <p:spPr>
          <a:xfrm>
            <a:off x="685800" y="1772816"/>
            <a:ext cx="7772400" cy="4323184"/>
          </a:xfrm>
        </p:spPr>
        <p:txBody>
          <a:bodyPr>
            <a:noAutofit/>
          </a:bodyPr>
          <a:lstStyle/>
          <a:p>
            <a:r>
              <a:rPr lang="en-US" altLang="ja-JP" sz="1400" dirty="0" smtClean="0"/>
              <a:t>Motion  – 802.22 REVISION PAR and 5C – Approval to submit to EC and make subsequent modifications</a:t>
            </a:r>
            <a:br>
              <a:rPr lang="en-US" altLang="ja-JP" sz="1400" dirty="0" smtClean="0"/>
            </a:br>
            <a:r>
              <a:rPr lang="en-US" altLang="ja-JP" sz="1400" dirty="0" smtClean="0"/>
              <a:t>Move to</a:t>
            </a:r>
            <a:br>
              <a:rPr lang="en-US" altLang="ja-JP" sz="1400" dirty="0" smtClean="0"/>
            </a:br>
            <a:r>
              <a:rPr lang="en-US" altLang="ja-JP" sz="1400" dirty="0" smtClean="0"/>
              <a:t>approve the contents of the document:22-13-0138Rev1 (802.22 Revision PAR) </a:t>
            </a:r>
            <a:r>
              <a:rPr lang="en-US" altLang="ja-JP" sz="1400" dirty="0" smtClean="0">
                <a:hlinkClick r:id="rId2"/>
              </a:rPr>
              <a:t>https://mentor.ieee.org/802.22/dcn/13/22-13-0138-01-0000-802-22-revision-par.docx</a:t>
            </a:r>
            <a:r>
              <a:rPr lang="en-US" altLang="ja-JP" sz="1400" dirty="0" smtClean="0"/>
              <a:t> as the contents of the P802.22 Revision PAR to be forwarded to the IEEE 802 EC. To allow the Chair to make a motion during the November Closing EC Meeting seeking approval to submit</a:t>
            </a:r>
            <a:br>
              <a:rPr lang="en-US" altLang="ja-JP" sz="1400" dirty="0" smtClean="0"/>
            </a:br>
            <a:r>
              <a:rPr lang="en-US" altLang="ja-JP" sz="1400" dirty="0" smtClean="0"/>
              <a:t>the PAR form to IEEE SA NESCOM. To allow the Chair to make subsequent</a:t>
            </a:r>
            <a:br>
              <a:rPr lang="en-US" altLang="ja-JP" sz="1400" dirty="0" smtClean="0"/>
            </a:br>
            <a:r>
              <a:rPr lang="en-US" altLang="ja-JP" sz="1400" dirty="0" smtClean="0"/>
              <a:t>submission of the PAR form to the IEEE SA NESCOM upon its approval from the EC. To allow the Chair to make the necessary changes to the PAR form</a:t>
            </a:r>
            <a:br>
              <a:rPr lang="en-US" altLang="ja-JP" sz="1400" dirty="0" smtClean="0"/>
            </a:br>
            <a:r>
              <a:rPr lang="en-US" altLang="ja-JP" sz="1400" dirty="0" smtClean="0"/>
              <a:t>at his discretion based on the comments from IEEE 802 EC or the IEEE SA NESCOM</a:t>
            </a:r>
            <a:br>
              <a:rPr lang="en-US" altLang="ja-JP" sz="1400" dirty="0" smtClean="0"/>
            </a:br>
            <a:r>
              <a:rPr lang="en-US" altLang="ja-JP" sz="1400" dirty="0" smtClean="0"/>
              <a:t>members and submit the revised PAR to the NESCOM. </a:t>
            </a:r>
            <a:br>
              <a:rPr lang="en-US" altLang="ja-JP" sz="1400" dirty="0" smtClean="0"/>
            </a:br>
            <a:r>
              <a:rPr lang="en-US" altLang="ja-JP" sz="1400" dirty="0" smtClean="0"/>
              <a:t> </a:t>
            </a:r>
            <a:br>
              <a:rPr lang="en-US" altLang="ja-JP" sz="1400" dirty="0" smtClean="0"/>
            </a:br>
            <a:r>
              <a:rPr lang="en-US" altLang="ja-JP" sz="1400" dirty="0" smtClean="0"/>
              <a:t>Move: Chang-woo </a:t>
            </a:r>
            <a:r>
              <a:rPr lang="en-US" altLang="ja-JP" sz="1400" dirty="0" err="1" smtClean="0"/>
              <a:t>Pyo</a:t>
            </a:r>
            <a:r>
              <a:rPr lang="en-US" altLang="ja-JP" sz="1400" dirty="0" smtClean="0"/>
              <a:t/>
            </a:r>
            <a:br>
              <a:rPr lang="en-US" altLang="ja-JP" sz="1400" dirty="0" smtClean="0"/>
            </a:br>
            <a:r>
              <a:rPr lang="en-US" altLang="ja-JP" sz="1400" dirty="0" smtClean="0"/>
              <a:t/>
            </a:r>
            <a:br>
              <a:rPr lang="en-US" altLang="ja-JP" sz="1400" dirty="0" smtClean="0"/>
            </a:br>
            <a:r>
              <a:rPr lang="en-US" altLang="ja-JP" sz="1400" dirty="0" smtClean="0"/>
              <a:t>Second: Jerry </a:t>
            </a:r>
            <a:r>
              <a:rPr lang="en-US" altLang="ja-JP" sz="1400" dirty="0" err="1" smtClean="0"/>
              <a:t>Kalke</a:t>
            </a:r>
            <a:r>
              <a:rPr lang="en-US" altLang="ja-JP" sz="1400" dirty="0" smtClean="0"/>
              <a:t/>
            </a:r>
            <a:br>
              <a:rPr lang="en-US" altLang="ja-JP" sz="1400" dirty="0" smtClean="0"/>
            </a:br>
            <a:r>
              <a:rPr lang="en-US" altLang="ja-JP" sz="1400" dirty="0" smtClean="0"/>
              <a:t/>
            </a:r>
            <a:br>
              <a:rPr lang="en-US" altLang="ja-JP" sz="1400" dirty="0" smtClean="0"/>
            </a:br>
            <a:r>
              <a:rPr lang="en-US" altLang="ja-JP" sz="1400" dirty="0" smtClean="0"/>
              <a:t>For: 6</a:t>
            </a:r>
            <a:br>
              <a:rPr lang="en-US" altLang="ja-JP" sz="1400" dirty="0" smtClean="0"/>
            </a:br>
            <a:r>
              <a:rPr lang="en-US" altLang="ja-JP" sz="1400" dirty="0" smtClean="0"/>
              <a:t/>
            </a:r>
            <a:br>
              <a:rPr lang="en-US" altLang="ja-JP" sz="1400" dirty="0" smtClean="0"/>
            </a:br>
            <a:r>
              <a:rPr lang="en-US" altLang="ja-JP" sz="1400" dirty="0" smtClean="0"/>
              <a:t>Against: 0 </a:t>
            </a:r>
            <a:br>
              <a:rPr lang="en-US" altLang="ja-JP" sz="1400" dirty="0" smtClean="0"/>
            </a:br>
            <a:r>
              <a:rPr lang="en-US" altLang="ja-JP" sz="1400" dirty="0" smtClean="0"/>
              <a:t>Abstain: 0</a:t>
            </a:r>
            <a:br>
              <a:rPr lang="en-US" altLang="ja-JP" sz="1400" dirty="0" smtClean="0"/>
            </a:br>
            <a:endParaRPr kumimoji="1"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Motions </a:t>
            </a:r>
            <a:r>
              <a:rPr lang="en-US" altLang="ja-JP" dirty="0" smtClean="0"/>
              <a:t>2</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1800" dirty="0" smtClean="0"/>
              <a:t>Motion </a:t>
            </a:r>
          </a:p>
          <a:p>
            <a:pPr lvl="1"/>
            <a:endParaRPr lang="en-US" altLang="ja-JP" sz="1600" dirty="0" smtClean="0"/>
          </a:p>
          <a:p>
            <a:pPr lvl="1"/>
            <a:r>
              <a:rPr lang="en-US" altLang="ja-JP" sz="1600" dirty="0" smtClean="0">
                <a:latin typeface="Arial" charset="0"/>
              </a:rPr>
              <a:t>Move that 802.22 WG start a WG Letter Ballot requesting approval to forward document the IEEE P802.22b™/D1.0 (https://mentor.ieee.org/802.22/dcn/13/22-13-0151-02-000b-802-22b-draft-1-0.pdf) to Sponsor Ballot</a:t>
            </a:r>
          </a:p>
          <a:p>
            <a:pPr lvl="1"/>
            <a:endParaRPr lang="en-US" altLang="ja-JP" sz="1600" dirty="0" smtClean="0"/>
          </a:p>
          <a:p>
            <a:pPr lvl="1"/>
            <a:r>
              <a:rPr lang="en-US" altLang="ja-JP" sz="1400" dirty="0" smtClean="0"/>
              <a:t>Document Title: Draft Standard for Wireless Regional Area Networks Part 22: Cognitive Wireless RAN Medium Access Control (MAC) and Physical Layer (PHY) specifications: Policies and procedures for operation in the TV Bands </a:t>
            </a:r>
          </a:p>
          <a:p>
            <a:pPr lvl="1"/>
            <a:r>
              <a:rPr lang="en-US" altLang="ja-JP" sz="1400" dirty="0" smtClean="0"/>
              <a:t>Amendment: Enhancement for broadband services and monitoring applications</a:t>
            </a:r>
          </a:p>
          <a:p>
            <a:pPr lvl="1"/>
            <a:endParaRPr lang="en-US" altLang="ja-JP" sz="1400" dirty="0" smtClean="0"/>
          </a:p>
          <a:p>
            <a:pPr lvl="1"/>
            <a:r>
              <a:rPr lang="en-US" altLang="ja-JP" sz="1400" dirty="0" smtClean="0"/>
              <a:t>Ballot opening Date: October 1st,  2013 at 00:00 (11:59PM) Eastern Time, USA </a:t>
            </a:r>
          </a:p>
          <a:p>
            <a:pPr lvl="1"/>
            <a:r>
              <a:rPr lang="en-US" altLang="ja-JP" sz="1400" dirty="0" smtClean="0"/>
              <a:t>Ballot closing date:   October 31, 2013 at 00:00 (11:59PM) AOE (Anywhere On Earth) </a:t>
            </a:r>
            <a:endParaRPr lang="ja-JP" altLang="ja-JP" sz="1400" dirty="0" smtClean="0"/>
          </a:p>
          <a:p>
            <a:pPr lvl="1"/>
            <a:endParaRPr kumimoji="1" lang="en-US" altLang="ja-JP" sz="1600" dirty="0" smtClean="0"/>
          </a:p>
          <a:p>
            <a:pPr algn="just">
              <a:lnSpc>
                <a:spcPct val="80000"/>
              </a:lnSpc>
              <a:spcBef>
                <a:spcPts val="800"/>
              </a:spcBef>
              <a:buNone/>
            </a:pPr>
            <a:r>
              <a:rPr lang="en-US" altLang="ja-JP" sz="1600" dirty="0" smtClean="0">
                <a:latin typeface="Arial" charset="0"/>
              </a:rPr>
              <a:t>Moved:  </a:t>
            </a:r>
            <a:r>
              <a:rPr lang="en-US" altLang="ja-JP" sz="1600" dirty="0" smtClean="0">
                <a:latin typeface="Arial" charset="0"/>
              </a:rPr>
              <a:t>Chang woo </a:t>
            </a:r>
            <a:r>
              <a:rPr lang="en-US" altLang="ja-JP" sz="1600" dirty="0" err="1" smtClean="0">
                <a:latin typeface="Arial" charset="0"/>
              </a:rPr>
              <a:t>Pyo</a:t>
            </a:r>
            <a:endParaRPr lang="en-US" altLang="ja-JP" sz="1600" dirty="0" smtClean="0">
              <a:latin typeface="Arial" charset="0"/>
            </a:endParaRPr>
          </a:p>
          <a:p>
            <a:pPr algn="just">
              <a:lnSpc>
                <a:spcPct val="80000"/>
              </a:lnSpc>
              <a:spcBef>
                <a:spcPts val="800"/>
              </a:spcBef>
              <a:buNone/>
            </a:pPr>
            <a:r>
              <a:rPr lang="en-US" altLang="ja-JP" sz="1600" dirty="0" smtClean="0">
                <a:latin typeface="Arial" charset="0"/>
              </a:rPr>
              <a:t>Seconded</a:t>
            </a:r>
            <a:r>
              <a:rPr lang="en-US" altLang="ja-JP" sz="1600" dirty="0" smtClean="0">
                <a:latin typeface="Arial" charset="0"/>
              </a:rPr>
              <a:t>: </a:t>
            </a:r>
            <a:r>
              <a:rPr lang="en-US" altLang="ja-JP" sz="1600" dirty="0" err="1" smtClean="0">
                <a:latin typeface="Arial" charset="0"/>
              </a:rPr>
              <a:t>Keat-Beng</a:t>
            </a:r>
            <a:r>
              <a:rPr lang="en-US" altLang="ja-JP" sz="1600" dirty="0" smtClean="0">
                <a:latin typeface="Arial" charset="0"/>
              </a:rPr>
              <a:t> </a:t>
            </a:r>
            <a:r>
              <a:rPr lang="en-US" altLang="ja-JP" sz="1600" dirty="0" err="1" smtClean="0">
                <a:latin typeface="Arial" charset="0"/>
              </a:rPr>
              <a:t>Toh</a:t>
            </a:r>
            <a:r>
              <a:rPr lang="en-US" altLang="ja-JP" sz="1600" dirty="0" smtClean="0">
                <a:latin typeface="Arial" charset="0"/>
              </a:rPr>
              <a:t> </a:t>
            </a:r>
          </a:p>
          <a:p>
            <a:pPr algn="just">
              <a:lnSpc>
                <a:spcPct val="80000"/>
              </a:lnSpc>
              <a:spcBef>
                <a:spcPts val="800"/>
              </a:spcBef>
              <a:buNone/>
            </a:pPr>
            <a:r>
              <a:rPr lang="en-US" altLang="ja-JP" sz="1600" dirty="0" smtClean="0">
                <a:latin typeface="Arial" charset="0"/>
              </a:rPr>
              <a:t>Motion Passes </a:t>
            </a:r>
            <a:r>
              <a:rPr lang="en-US" altLang="ja-JP" sz="1600" dirty="0" smtClean="0">
                <a:latin typeface="Arial" charset="0"/>
              </a:rPr>
              <a:t>(100%): 6/0/0</a:t>
            </a:r>
            <a:endParaRPr lang="en-US" altLang="ja-JP" sz="1600" dirty="0" smtClean="0">
              <a:latin typeface="Arial" charset="0"/>
            </a:endParaRPr>
          </a:p>
          <a:p>
            <a:pPr algn="just">
              <a:lnSpc>
                <a:spcPct val="80000"/>
              </a:lnSpc>
              <a:spcBef>
                <a:spcPts val="800"/>
              </a:spcBef>
              <a:buNone/>
            </a:pPr>
            <a:endParaRPr lang="en-US" altLang="ja-JP" sz="1600" dirty="0" smtClean="0">
              <a:latin typeface="Arial" charset="0"/>
            </a:endParaRPr>
          </a:p>
          <a:p>
            <a:pPr lvl="1"/>
            <a:endParaRPr kumimoji="1" lang="ja-JP" altLang="en-US" sz="1600" dirty="0" smtClean="0"/>
          </a:p>
          <a:p>
            <a:endParaRPr kumimoji="1" lang="ja-JP"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59328</TotalTime>
  <Words>224</Words>
  <Application>Microsoft Office PowerPoint</Application>
  <PresentationFormat>画面に合わせる (4:3)</PresentationFormat>
  <Paragraphs>29</Paragraphs>
  <Slides>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5" baseType="lpstr">
      <vt:lpstr>802-22-Submission</vt:lpstr>
      <vt:lpstr>Document</vt:lpstr>
      <vt:lpstr>IEEE P802.22 WG Motions</vt:lpstr>
      <vt:lpstr>WG Motions 1</vt:lpstr>
      <vt:lpstr>WG Motions 2</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1823</cp:revision>
  <cp:lastPrinted>1998-02-10T13:28:06Z</cp:lastPrinted>
  <dcterms:created xsi:type="dcterms:W3CDTF">2006-06-26T04:34:43Z</dcterms:created>
  <dcterms:modified xsi:type="dcterms:W3CDTF">2013-09-19T05:53:43Z</dcterms:modified>
</cp:coreProperties>
</file>