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July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22-13-0128-00-000b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809834" y="1628800"/>
            <a:ext cx="512864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2013-8-8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Aug. </a:t>
            </a:r>
            <a:r>
              <a:rPr lang="en-US" altLang="ja-JP" dirty="0" smtClean="0">
                <a:ea typeface="ＭＳ Ｐゴシック" pitchFamily="50" charset="-128"/>
              </a:rPr>
              <a:t>8, </a:t>
            </a:r>
            <a:r>
              <a:rPr lang="en-US" altLang="ja-JP" dirty="0" smtClean="0">
                <a:ea typeface="ＭＳ Ｐゴシック" pitchFamily="50" charset="-128"/>
              </a:rPr>
              <a:t>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Aug. </a:t>
            </a:r>
            <a:r>
              <a:rPr lang="en-US" altLang="ja-JP" dirty="0" smtClean="0">
                <a:ea typeface="ＭＳ Ｐゴシック" charset="-128"/>
              </a:rPr>
              <a:t>8, </a:t>
            </a:r>
            <a:r>
              <a:rPr lang="en-US" altLang="ja-JP" dirty="0" smtClean="0">
                <a:ea typeface="ＭＳ Ｐゴシック" charset="-128"/>
              </a:rPr>
              <a:t>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Aug. </a:t>
            </a:r>
            <a:r>
              <a:rPr lang="en-US" altLang="ja-JP" sz="2000" dirty="0" smtClean="0">
                <a:ea typeface="ＭＳ Ｐゴシック" pitchFamily="50" charset="-128"/>
              </a:rPr>
              <a:t>8, </a:t>
            </a:r>
            <a:r>
              <a:rPr lang="en-US" altLang="ja-JP" sz="2000" dirty="0" smtClean="0">
                <a:ea typeface="ＭＳ Ｐゴシック" pitchFamily="50" charset="-128"/>
              </a:rPr>
              <a:t>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Draft document-r0.1</a:t>
            </a:r>
          </a:p>
          <a:p>
            <a:pPr lvl="1"/>
            <a:r>
              <a:rPr lang="en-US" altLang="ja-JP" dirty="0" smtClean="0">
                <a:ea typeface="ＭＳ Ｐゴシック" pitchFamily="50" charset="-128"/>
              </a:rPr>
              <a:t>Table of contents</a:t>
            </a:r>
          </a:p>
          <a:p>
            <a:pPr lvl="1"/>
            <a:endParaRPr lang="en-US" altLang="ja-JP" dirty="0" smtClean="0">
              <a:ea typeface="ＭＳ Ｐゴシック" pitchFamily="50" charset="-128"/>
            </a:endParaRPr>
          </a:p>
          <a:p>
            <a:r>
              <a:rPr lang="en-US" altLang="ja-JP" dirty="0" smtClean="0">
                <a:ea typeface="ＭＳ Ｐゴシック" pitchFamily="50" charset="-128"/>
              </a:rPr>
              <a:t>MAC </a:t>
            </a:r>
            <a:r>
              <a:rPr lang="en-US" altLang="ja-JP" dirty="0" smtClean="0">
                <a:ea typeface="ＭＳ Ｐゴシック" pitchFamily="50" charset="-128"/>
              </a:rPr>
              <a:t>Details </a:t>
            </a:r>
            <a:r>
              <a:rPr lang="en-US" altLang="ja-JP" dirty="0" smtClean="0">
                <a:ea typeface="ＭＳ Ｐゴシック" pitchFamily="50" charset="-128"/>
              </a:rPr>
              <a:t>(</a:t>
            </a:r>
            <a:r>
              <a:rPr lang="en-US" altLang="ja-JP" dirty="0" smtClean="0">
                <a:ea typeface="ＭＳ Ｐゴシック" pitchFamily="50" charset="-128"/>
              </a:rPr>
              <a:t>NICT)</a:t>
            </a:r>
          </a:p>
          <a:p>
            <a:pPr lvl="1"/>
            <a:r>
              <a:rPr lang="en-US" altLang="ja-JP" dirty="0" smtClean="0"/>
              <a:t>802.22b MAC other functions (22-13-0129-00-000b)</a:t>
            </a:r>
            <a:endParaRPr lang="en-US" altLang="ja-JP" dirty="0" smtClean="0">
              <a:ea typeface="ＭＳ Ｐゴシック" pitchFamily="50" charset="-128"/>
            </a:endParaRPr>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51373</TotalTime>
  <Words>371</Words>
  <Application>Microsoft Office PowerPoint</Application>
  <PresentationFormat>画面に合わせる (4:3)</PresentationFormat>
  <Paragraphs>489</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Aug. 8,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1412</cp:revision>
  <cp:lastPrinted>1998-02-10T13:28:06Z</cp:lastPrinted>
  <dcterms:created xsi:type="dcterms:W3CDTF">2006-06-26T04:34:43Z</dcterms:created>
  <dcterms:modified xsi:type="dcterms:W3CDTF">2013-08-08T08:23:50Z</dcterms:modified>
</cp:coreProperties>
</file>