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83" r:id="rId29"/>
    <p:sldId id="544" r:id="rId3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106" d="100"/>
          <a:sy n="106" d="100"/>
        </p:scale>
        <p:origin x="-11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22-13-0101-01-000b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a:t>
            </a:r>
            <a:r>
              <a:rPr lang="en-US" altLang="ko-KR" dirty="0" smtClean="0"/>
              <a:t>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July </a:t>
            </a:r>
            <a:r>
              <a:rPr lang="en-US" altLang="ko-KR" sz="2800" dirty="0" smtClean="0">
                <a:latin typeface="Times New Roman" charset="0"/>
                <a:ea typeface="굴림" charset="0"/>
                <a:cs typeface="굴림" charset="0"/>
              </a:rPr>
              <a:t>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2013-7-16</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July </a:t>
            </a:r>
            <a:r>
              <a:rPr lang="en-US" altLang="ja-JP" dirty="0" smtClean="0"/>
              <a:t>802.22b agenda as contained in </a:t>
            </a:r>
            <a:r>
              <a:rPr lang="en-US" altLang="ja-JP" u="sng" dirty="0" smtClean="0"/>
              <a:t>22-13-0100-00-000b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Apurva</a:t>
            </a:r>
            <a:r>
              <a:rPr lang="en-US" altLang="ja-JP" dirty="0" smtClean="0"/>
              <a:t> </a:t>
            </a:r>
            <a:r>
              <a:rPr lang="en-US" altLang="ja-JP" dirty="0" err="1" smtClean="0"/>
              <a:t>Mody</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July</a:t>
            </a:r>
            <a:r>
              <a:rPr kumimoji="1" lang="en-US" altLang="ja-JP" dirty="0" smtClean="0"/>
              <a:t> 16</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a:p>
            <a:r>
              <a:rPr lang="en-US" altLang="ja-JP" dirty="0" smtClean="0"/>
              <a:t>Review from </a:t>
            </a:r>
            <a:r>
              <a:rPr lang="en-US" altLang="ja-JP" dirty="0" smtClean="0"/>
              <a:t>May</a:t>
            </a:r>
            <a:endParaRPr lang="en-US" altLang="ja-JP" dirty="0" smtClean="0"/>
          </a:p>
          <a:p>
            <a:r>
              <a:rPr lang="en-US" altLang="ja-JP" dirty="0" smtClean="0"/>
              <a:t>Approve minutes from </a:t>
            </a:r>
            <a:r>
              <a:rPr lang="en-US" altLang="ja-JP" dirty="0" smtClean="0"/>
              <a:t>May</a:t>
            </a:r>
            <a:endParaRPr lang="en-US" altLang="ja-JP" dirty="0" smtClean="0"/>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a:t>
            </a:r>
            <a:r>
              <a:rPr kumimoji="1" lang="en-US" altLang="ja-JP" dirty="0" smtClean="0"/>
              <a:t>May</a:t>
            </a:r>
            <a:r>
              <a:rPr kumimoji="1" lang="en-US" altLang="ja-JP" dirty="0" smtClean="0"/>
              <a:t> </a:t>
            </a:r>
            <a:r>
              <a:rPr kumimoji="1" lang="en-US" altLang="ja-JP" dirty="0" smtClean="0"/>
              <a:t>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8" name="コンテンツ プレースホルダ 6"/>
          <p:cNvGraphicFramePr>
            <a:graphicFrameLocks/>
          </p:cNvGraphicFramePr>
          <p:nvPr/>
        </p:nvGraphicFramePr>
        <p:xfrm>
          <a:off x="251520" y="2060848"/>
          <a:ext cx="8712967" cy="213360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22-13-0061-00-000b</a:t>
                      </a:r>
                      <a:endParaRPr lang="en-US" altLang="ko-KR" sz="1400" dirty="0" smtClean="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a:buFont typeface="Arial" pitchFamily="34" charset="0"/>
                        <a:buChar char="•"/>
                      </a:pPr>
                      <a:r>
                        <a:rPr lang="en-GB" altLang="ja-JP" sz="1400" kern="1200" dirty="0" smtClean="0">
                          <a:solidFill>
                            <a:schemeClr val="dk1"/>
                          </a:solidFill>
                          <a:latin typeface="+mn-lt"/>
                          <a:ea typeface="+mn-ea"/>
                          <a:cs typeface="+mn-cs"/>
                        </a:rPr>
                        <a:t> 22-13-0066-00-000b</a:t>
                      </a:r>
                      <a:endParaRPr kumimoji="1" lang="ja-JP" altLang="en-US" sz="1400"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PHY</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22-13-0070-00-000b</a:t>
                      </a:r>
                      <a:endParaRPr kumimoji="1" lang="ja-JP" altLang="en-US" sz="1400" b="1"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a:t>
                      </a:r>
                      <a:r>
                        <a:rPr kumimoji="1" lang="en-US" altLang="ja-JP" sz="1400" baseline="0" dirty="0" smtClean="0"/>
                        <a:t> </a:t>
                      </a:r>
                      <a:r>
                        <a:rPr lang="en-US" altLang="ja-JP" sz="1400" dirty="0" smtClean="0"/>
                        <a:t>(Wed.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22-13-0060-00-000b</a:t>
                      </a:r>
                      <a:endParaRPr kumimoji="1" lang="en-US" altLang="ja-JP" sz="1400" dirty="0" smtClean="0"/>
                    </a:p>
                  </a:txBody>
                  <a:tcPr/>
                </a:tc>
                <a:tc>
                  <a:txBody>
                    <a:bodyPr/>
                    <a:lstStyle/>
                    <a:p>
                      <a:r>
                        <a:rPr kumimoji="1" lang="en-US" altLang="ja-JP" sz="1400" dirty="0" smtClean="0"/>
                        <a:t>Dr. </a:t>
                      </a:r>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a:t>
                      </a:r>
                      <a:r>
                        <a:rPr kumimoji="1" lang="en-US" altLang="ja-JP" sz="1400" baseline="0" dirty="0" smtClean="0"/>
                        <a:t> AM1)</a:t>
                      </a:r>
                      <a:endParaRPr kumimoji="1" lang="ja-JP" altLang="en-US" sz="1400" dirty="0" smtClean="0"/>
                    </a:p>
                  </a:txBody>
                  <a:tcPr/>
                </a:tc>
                <a:tc>
                  <a:txBody>
                    <a:bodyPr/>
                    <a:lstStyle/>
                    <a:p>
                      <a:pPr>
                        <a:buFont typeface="Arial" pitchFamily="34" charset="0"/>
                        <a:buChar char="•"/>
                      </a:pPr>
                      <a:r>
                        <a:rPr kumimoji="1" lang="en-US" altLang="ja-JP" sz="1400" dirty="0" smtClean="0"/>
                        <a:t> MAC</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44215"/>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algn="ctr"/>
                      <a:r>
                        <a:rPr kumimoji="1" lang="en-US" altLang="ja-JP" sz="1400" dirty="0" smtClean="0"/>
                        <a:t>Slot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Resource allocation for IEEE 802.22b systems</a:t>
                      </a:r>
                      <a:endParaRPr kumimoji="1" lang="en-US" altLang="ja-JP" sz="14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400" dirty="0" smtClean="0"/>
                        <a:t>2012/88r1</a:t>
                      </a:r>
                      <a:endParaRPr lang="en-US" altLang="ko-KR" sz="1400" dirty="0" smtClean="0"/>
                    </a:p>
                  </a:txBody>
                  <a:tcPr/>
                </a:tc>
                <a:tc>
                  <a:txBody>
                    <a:bodyPr/>
                    <a:lstStyle/>
                    <a:p>
                      <a:r>
                        <a:rPr kumimoji="1" lang="en-US" altLang="ja-JP" sz="1400" dirty="0" smtClean="0"/>
                        <a:t>Dr. Hwang</a:t>
                      </a:r>
                      <a:endParaRPr kumimoji="1" lang="ja-JP" altLang="en-US" sz="1400" dirty="0"/>
                    </a:p>
                  </a:txBody>
                  <a:tcPr/>
                </a:tc>
              </a:tr>
              <a:tr h="74587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MAC &amp; PHY modification</a:t>
                      </a:r>
                    </a:p>
                    <a:p>
                      <a:pPr>
                        <a:buFont typeface="Arial" pitchFamily="34" charset="0"/>
                        <a:buChar char="•"/>
                      </a:pPr>
                      <a:r>
                        <a:rPr kumimoji="1" lang="en-US" altLang="ja-JP" sz="1400" dirty="0" smtClean="0"/>
                        <a:t> Schedule</a:t>
                      </a:r>
                      <a:r>
                        <a:rPr kumimoji="1" lang="en-US" altLang="ja-JP" sz="1400" baseline="0" dirty="0" smtClean="0"/>
                        <a:t> of IEEE 802.22b Technical Items by </a:t>
                      </a:r>
                      <a:r>
                        <a:rPr kumimoji="1" lang="en-US" altLang="ja-JP" sz="1400" baseline="0" dirty="0" err="1" smtClean="0"/>
                        <a:t>HiKE</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2013/81r0, 2013/82r0</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2013/83r0</a:t>
                      </a:r>
                      <a:endParaRPr kumimoji="1" lang="ja-JP" altLang="en-US" sz="1400" b="1" dirty="0"/>
                    </a:p>
                  </a:txBody>
                  <a:tcPr/>
                </a:tc>
                <a:tc>
                  <a:txBody>
                    <a:bodyPr/>
                    <a:lstStyle/>
                    <a:p>
                      <a:r>
                        <a:rPr kumimoji="1" lang="en-US" altLang="ja-JP" sz="1400" dirty="0" smtClean="0"/>
                        <a:t>Dr. Sasaki, Dr. Zhao</a:t>
                      </a:r>
                    </a:p>
                    <a:p>
                      <a:r>
                        <a:rPr kumimoji="1" lang="en-US" altLang="ja-JP" sz="1400" dirty="0" smtClean="0"/>
                        <a:t>Dr. </a:t>
                      </a:r>
                      <a:r>
                        <a:rPr kumimoji="1" lang="en-US" altLang="ja-JP" sz="1400" dirty="0" err="1" smtClean="0"/>
                        <a:t>Toh</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a:t>
                      </a:r>
                      <a:r>
                        <a:rPr kumimoji="1" lang="en-US" altLang="ja-JP" sz="1400" baseline="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Compare between channel models</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2013-0086-00</a:t>
                      </a:r>
                    </a:p>
                  </a:txBody>
                  <a:tcPr/>
                </a:tc>
                <a:tc>
                  <a:txBody>
                    <a:bodyPr/>
                    <a:lstStyle/>
                    <a:p>
                      <a:r>
                        <a:rPr kumimoji="1" lang="en-US" altLang="ja-JP" sz="1400" dirty="0" smtClean="0"/>
                        <a:t>Dr. </a:t>
                      </a:r>
                      <a:r>
                        <a:rPr lang="en-US" altLang="ja-JP" sz="1600" kern="1200" baseline="0" dirty="0" err="1" smtClean="0">
                          <a:solidFill>
                            <a:schemeClr val="dk1"/>
                          </a:solidFill>
                          <a:latin typeface="+mn-lt"/>
                          <a:ea typeface="+mn-ea"/>
                          <a:cs typeface="+mn-cs"/>
                        </a:rPr>
                        <a:t>Villardi</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May </a:t>
            </a:r>
            <a:r>
              <a:rPr lang="en-US" altLang="ja-JP" dirty="0" smtClean="0"/>
              <a:t>802.22b minutes as contained in </a:t>
            </a:r>
            <a:r>
              <a:rPr lang="en-US" altLang="ja-JP" u="sng" dirty="0" smtClean="0"/>
              <a:t>22-13-0102-00-000b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smtClean="0"/>
              <a:t>Jerry </a:t>
            </a:r>
            <a:r>
              <a:rPr lang="en-US" altLang="ja-JP" dirty="0" err="1" smtClean="0"/>
              <a:t>Kalke</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3436524"/>
        </p:xfrm>
        <a:graphic>
          <a:graphicData uri="http://schemas.openxmlformats.org/drawingml/2006/table">
            <a:tbl>
              <a:tblPr firstRow="1" bandRow="1">
                <a:tableStyleId>{5C22544A-7EE6-4342-B048-85BDC9FD1C3A}</a:tableStyleId>
              </a:tblPr>
              <a:tblGrid>
                <a:gridCol w="1312792"/>
                <a:gridCol w="1315190"/>
                <a:gridCol w="2939837"/>
                <a:gridCol w="2785108"/>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May 23</a:t>
                      </a:r>
                      <a:r>
                        <a:rPr kumimoji="1" lang="en-US" altLang="ja-JP" sz="1600" baseline="30000" dirty="0" smtClean="0"/>
                        <a:t>rd</a:t>
                      </a:r>
                      <a:r>
                        <a:rPr kumimoji="1" lang="en-US" altLang="ja-JP" sz="1600" baseline="0" dirty="0" smtClean="0"/>
                        <a:t> </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MAC Detail (</a:t>
                      </a:r>
                      <a:r>
                        <a:rPr lang="en-US" altLang="ja-JP" sz="1600" dirty="0" smtClean="0"/>
                        <a:t>802.22b general)</a:t>
                      </a:r>
                      <a:endParaRPr kumimoji="1" lang="ja-JP" altLang="en-US" sz="1600" dirty="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22-13-0089-00-000b</a:t>
                      </a: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r>
                        <a:rPr kumimoji="1" lang="en-US" altLang="ja-JP" sz="1600" dirty="0" smtClean="0"/>
                        <a:t>June 6</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PHY </a:t>
                      </a:r>
                      <a:r>
                        <a:rPr kumimoji="1" lang="en-US" altLang="ja-JP" sz="1600" dirty="0" smtClean="0"/>
                        <a:t>Detail</a:t>
                      </a:r>
                      <a:endParaRPr kumimoji="1" lang="en-US" altLang="ja-JP"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22-13-0091-00-000</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r>
                        <a:rPr kumimoji="1" lang="en-US" altLang="ja-JP" sz="1600" dirty="0" smtClean="0"/>
                        <a:t>June 13</a:t>
                      </a:r>
                      <a:r>
                        <a:rPr kumimoji="1" lang="en-US" altLang="ja-JP" sz="1600" baseline="30000" dirty="0" smtClean="0"/>
                        <a:t>th</a:t>
                      </a:r>
                      <a:endParaRPr kumimoji="1" lang="ja-JP" altLang="en-US" sz="1600" dirty="0"/>
                    </a:p>
                  </a:txBody>
                  <a:tcPr/>
                </a:tc>
                <a:tc>
                  <a:txBody>
                    <a:bodyPr/>
                    <a:lstStyle/>
                    <a:p>
                      <a:pPr>
                        <a:buFont typeface="Arial" pitchFamily="34" charset="0"/>
                        <a:buChar char="•"/>
                      </a:pP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22-13-0074-01-000b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#4</a:t>
                      </a:r>
                      <a:endParaRPr kumimoji="1" lang="ja-JP" altLang="en-US" sz="1600" dirty="0"/>
                    </a:p>
                  </a:txBody>
                  <a:tcPr/>
                </a:tc>
                <a:tc>
                  <a:txBody>
                    <a:bodyPr/>
                    <a:lstStyle/>
                    <a:p>
                      <a:r>
                        <a:rPr kumimoji="1" lang="en-US" altLang="ja-JP" sz="1600" dirty="0" smtClean="0"/>
                        <a:t>June 20</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a:t>
                      </a: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22-13-0074-02-000b</a:t>
                      </a: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r>
                        <a:rPr kumimoji="1" lang="en-US" altLang="ja-JP" sz="1600" dirty="0" smtClean="0"/>
                        <a:t>June 27</a:t>
                      </a:r>
                      <a:r>
                        <a:rPr kumimoji="1" lang="en-US" altLang="ja-JP" sz="1600" baseline="30000" dirty="0" smtClean="0"/>
                        <a:t>th</a:t>
                      </a:r>
                      <a:r>
                        <a:rPr kumimoji="1" lang="en-US" altLang="ja-JP" sz="1600" dirty="0" smtClean="0"/>
                        <a:t> </a:t>
                      </a:r>
                      <a:endParaRPr kumimoji="1" lang="ja-JP" altLang="en-US" sz="1600" dirty="0"/>
                    </a:p>
                  </a:txBody>
                  <a:tcPr/>
                </a:tc>
                <a:tc>
                  <a:txBody>
                    <a:bodyPr/>
                    <a:lstStyle/>
                    <a:p>
                      <a:pPr>
                        <a:buFont typeface="Arial" pitchFamily="34" charset="0"/>
                        <a:buChar char="•"/>
                      </a:pPr>
                      <a:r>
                        <a:rPr kumimoji="1" lang="en-US" altLang="ja-JP" sz="1600" dirty="0" smtClean="0"/>
                        <a:t> MAC </a:t>
                      </a:r>
                      <a:r>
                        <a:rPr kumimoji="1" lang="en-US" altLang="ja-JP" sz="1600" dirty="0" smtClean="0"/>
                        <a:t>Detail</a:t>
                      </a:r>
                      <a:r>
                        <a:rPr kumimoji="1" lang="en-US" altLang="ja-JP" sz="1600" baseline="0" dirty="0" smtClean="0"/>
                        <a:t> (</a:t>
                      </a:r>
                      <a:r>
                        <a:rPr lang="en-US" altLang="ja-JP" sz="1600" dirty="0" smtClean="0"/>
                        <a:t>Initialization and Associations)</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22-13-0060-01-000b</a:t>
                      </a: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r>
                        <a:rPr kumimoji="1" lang="en-US" altLang="ja-JP" sz="1600" dirty="0" smtClean="0"/>
                        <a:t>July</a:t>
                      </a:r>
                      <a:r>
                        <a:rPr kumimoji="1" lang="en-US" altLang="ja-JP" sz="1600" baseline="0" dirty="0" smtClean="0"/>
                        <a:t> 4</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MAC Detail</a:t>
                      </a:r>
                      <a:r>
                        <a:rPr kumimoji="1" lang="en-US" altLang="ja-JP" sz="1600" baseline="0" dirty="0" smtClean="0"/>
                        <a:t> (</a:t>
                      </a: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22-13-0103-00-000b</a:t>
            </a:r>
            <a:r>
              <a:rPr lang="en-US" altLang="ja-JP" sz="1800" dirty="0" smtClean="0"/>
              <a:t>, </a:t>
            </a:r>
          </a:p>
          <a:p>
            <a:pPr lvl="1"/>
            <a:r>
              <a:rPr lang="en-US" altLang="ja-JP" sz="1800" dirty="0" smtClean="0"/>
              <a:t>22-13-0104-00-000b</a:t>
            </a:r>
            <a:r>
              <a:rPr lang="en-US" altLang="ja-JP" sz="1800" dirty="0" smtClean="0"/>
              <a:t>, </a:t>
            </a:r>
          </a:p>
          <a:p>
            <a:pPr lvl="1"/>
            <a:r>
              <a:rPr lang="en-US" altLang="ja-JP" sz="1800" dirty="0" smtClean="0"/>
              <a:t>22-13-0105-00-000b</a:t>
            </a:r>
            <a:r>
              <a:rPr lang="en-US" altLang="ja-JP" sz="1800" dirty="0" smtClean="0"/>
              <a:t>, </a:t>
            </a:r>
          </a:p>
          <a:p>
            <a:pPr lvl="1"/>
            <a:r>
              <a:rPr lang="en-US" altLang="ja-JP" sz="1800" dirty="0" smtClean="0"/>
              <a:t>22-13-0106-00-000b</a:t>
            </a:r>
            <a:r>
              <a:rPr lang="en-US" altLang="ja-JP" sz="1800" dirty="0" smtClean="0"/>
              <a:t>,</a:t>
            </a:r>
          </a:p>
          <a:p>
            <a:pPr lvl="1"/>
            <a:r>
              <a:rPr lang="en-US" altLang="ja-JP" sz="1800" dirty="0" smtClean="0"/>
              <a:t>22-13-0107-00-000b</a:t>
            </a:r>
          </a:p>
          <a:p>
            <a:pPr lvl="1"/>
            <a:r>
              <a:rPr lang="en-US" altLang="ja-JP" sz="1800" dirty="0" smtClean="0"/>
              <a:t>22-13-0108-00-000b</a:t>
            </a:r>
            <a:endParaRPr lang="en-US" altLang="ja-JP" sz="1800" dirty="0" smtClean="0"/>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a:t>
            </a:r>
            <a:r>
              <a:rPr lang="en-US" altLang="ja-JP" sz="2000" dirty="0" err="1" smtClean="0"/>
              <a:t>Syung</a:t>
            </a:r>
            <a:r>
              <a:rPr lang="en-US" altLang="ja-JP" sz="2000" dirty="0" smtClean="0"/>
              <a:t> Hyun Hwang</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22-13-0089-00-000b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6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22-13-0091-00-000</a:t>
                      </a:r>
                    </a:p>
                  </a:txBody>
                  <a:tcPr/>
                </a:tc>
                <a:tc>
                  <a:txBody>
                    <a:bodyPr/>
                    <a:lstStyle/>
                    <a:p>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 Frame</a:t>
                      </a: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22-13-0074-02-000b</a:t>
                      </a:r>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Associations</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22-13-0060-01-000b</a:t>
                      </a:r>
                      <a:endParaRPr kumimoji="1" lang="ja-JP" altLang="en-US" sz="1600" dirty="0" smtClean="0"/>
                    </a:p>
                  </a:txBody>
                  <a:tcPr/>
                </a:tc>
                <a:tc>
                  <a:txBody>
                    <a:bodyPr/>
                    <a:lstStyle/>
                    <a:p>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#6 (Thur. </a:t>
                      </a:r>
                      <a:r>
                        <a:rPr kumimoji="1" lang="en-US" altLang="ja-JP" sz="1600" dirty="0" smtClean="0"/>
                        <a:t>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2433320"/>
        </p:xfrm>
        <a:graphic>
          <a:graphicData uri="http://schemas.openxmlformats.org/drawingml/2006/table">
            <a:tbl>
              <a:tblPr firstRow="1" bandRow="1">
                <a:tableStyleId>{5C22544A-7EE6-4342-B048-85BDC9FD1C3A}</a:tableStyleId>
              </a:tblPr>
              <a:tblGrid>
                <a:gridCol w="1872208"/>
                <a:gridCol w="3240360"/>
                <a:gridCol w="2016224"/>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lang="en-US" altLang="ko-KR"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a:buFont typeface="Arial" pitchFamily="34" charset="0"/>
                        <a:buChar char="•"/>
                      </a:pPr>
                      <a:r>
                        <a:rPr kumimoji="1" lang="en-US" altLang="ja-JP" sz="1600" dirty="0" smtClean="0"/>
                        <a:t> Management messages for group resource allocation</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b="1" dirty="0"/>
                    </a:p>
                  </a:txBody>
                  <a:tcPr/>
                </a:tc>
                <a:tc>
                  <a:txBody>
                    <a:bodyPr/>
                    <a:lstStyle/>
                    <a:p>
                      <a:r>
                        <a:rPr kumimoji="1" lang="en-US" altLang="ja-JP" sz="1600" dirty="0" smtClean="0"/>
                        <a:t>Dr. Hwang</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Proposed</a:t>
                      </a:r>
                      <a:r>
                        <a:rPr lang="en-US" altLang="ja-JP" sz="1600" baseline="0" dirty="0" smtClean="0"/>
                        <a:t> PHY text for 22b</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Zhao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Proposed</a:t>
                      </a:r>
                      <a:r>
                        <a:rPr lang="en-US" altLang="ja-JP" sz="1600" baseline="0" dirty="0" smtClean="0"/>
                        <a:t> MIMO topics for 22b</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Gabriel</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#6 (Thur.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a:t>
                      </a:r>
                      <a:r>
                        <a:rPr lang="en-US" altLang="ja-JP" sz="1600" smtClean="0"/>
                        <a:t>Multi-Channel</a:t>
                      </a:r>
                      <a:r>
                        <a:rPr lang="en-US" altLang="ja-JP" sz="1600" baseline="0" smtClean="0"/>
                        <a:t> operation</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a:t>
                      </a:r>
                      <a:r>
                        <a:rPr kumimoji="1" lang="en-US" altLang="ja-JP" sz="1600" dirty="0" err="1" smtClean="0"/>
                        <a:t>Toh</a:t>
                      </a:r>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July 16</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kumimoji="1" lang="en-US" altLang="ja-JP" dirty="0" smtClean="0"/>
              <a:t>Discuss Items</a:t>
            </a:r>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a:t>
            </a:r>
            <a:r>
              <a:rPr kumimoji="1" lang="en-US" altLang="ja-JP" dirty="0" smtClean="0"/>
              <a:t>July 17</a:t>
            </a:r>
            <a:r>
              <a:rPr kumimoji="1" lang="en-US" altLang="ja-JP" baseline="30000" dirty="0" smtClean="0"/>
              <a:t>th</a:t>
            </a:r>
            <a:r>
              <a:rPr kumimoji="1" lang="en-US" altLang="ja-JP" dirty="0" smtClean="0"/>
              <a:t> </a:t>
            </a:r>
            <a:r>
              <a:rPr kumimoji="1" lang="en-US" altLang="ja-JP" dirty="0" smtClean="0"/>
              <a:t>AM1</a:t>
            </a:r>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a:t>
            </a:r>
            <a:r>
              <a:rPr kumimoji="1" lang="en-US" altLang="ja-JP" dirty="0" smtClean="0"/>
              <a:t>July 17</a:t>
            </a:r>
            <a:r>
              <a:rPr kumimoji="1" lang="en-US" altLang="ja-JP" baseline="30000" dirty="0" smtClean="0"/>
              <a:t>th</a:t>
            </a:r>
            <a:r>
              <a:rPr kumimoji="1" lang="en-US" altLang="ja-JP" dirty="0" smtClean="0"/>
              <a:t> </a:t>
            </a:r>
            <a:r>
              <a:rPr kumimoji="1" lang="en-US" altLang="ja-JP" dirty="0" smtClean="0"/>
              <a:t>AM2</a:t>
            </a:r>
          </a:p>
          <a:p>
            <a:endParaRPr kumimoji="1" lang="en-US" altLang="ja-JP" dirty="0" smtClean="0"/>
          </a:p>
          <a:p>
            <a:r>
              <a:rPr kumimoji="1" lang="en-US" altLang="ja-JP" dirty="0" smtClean="0"/>
              <a:t>Discuss Items</a:t>
            </a:r>
          </a:p>
          <a:p>
            <a:pPr lvl="1"/>
            <a:r>
              <a:rPr lang="en-GB" altLang="ja-JP" kern="1200" dirty="0" smtClean="0">
                <a:solidFill>
                  <a:schemeClr val="dk1"/>
                </a:solidFill>
              </a:rPr>
              <a:t> 22-13-0066-00-000b</a:t>
            </a:r>
            <a:endParaRPr kumimoji="1" lang="ja-JP" altLang="en-US" dirty="0" smtClean="0"/>
          </a:p>
          <a:p>
            <a:pPr lvl="1"/>
            <a:r>
              <a:rPr lang="en-GB" altLang="ja-JP" kern="1200" dirty="0" smtClean="0">
                <a:solidFill>
                  <a:schemeClr val="dk1"/>
                </a:solidFill>
              </a:rPr>
              <a:t> 22-13-0070-00-000b</a:t>
            </a:r>
          </a:p>
          <a:p>
            <a:pPr lvl="1"/>
            <a:r>
              <a:rPr lang="en-US" altLang="ja-JP" kern="1200" dirty="0" smtClean="0">
                <a:solidFill>
                  <a:schemeClr val="dk1"/>
                </a:solidFill>
              </a:rPr>
              <a:t>2013/82r0</a:t>
            </a:r>
          </a:p>
          <a:p>
            <a:pPr lvl="1"/>
            <a:r>
              <a:rPr lang="en-US" altLang="ja-JP" kern="1200" dirty="0" smtClean="0">
                <a:solidFill>
                  <a:schemeClr val="dk1"/>
                </a:solidFill>
              </a:rPr>
              <a:t>2013/83r0</a:t>
            </a:r>
            <a:endParaRPr lang="ja-JP" altLang="en-US" kern="1200" dirty="0" smtClean="0">
              <a:solidFill>
                <a:schemeClr val="dk1"/>
              </a:solidFill>
            </a:endParaRPr>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a:t>
            </a:r>
            <a:r>
              <a:rPr kumimoji="1" lang="en-US" altLang="ja-JP" dirty="0" smtClean="0"/>
              <a:t>July 18</a:t>
            </a:r>
            <a:r>
              <a:rPr kumimoji="1" lang="en-US" altLang="ja-JP" baseline="30000" dirty="0" smtClean="0"/>
              <a:t>th</a:t>
            </a:r>
            <a:r>
              <a:rPr kumimoji="1" lang="en-US" altLang="ja-JP" dirty="0" smtClean="0"/>
              <a:t> </a:t>
            </a:r>
            <a:r>
              <a:rPr kumimoji="1" lang="en-US" altLang="ja-JP" dirty="0" smtClean="0"/>
              <a:t>AM1</a:t>
            </a:r>
          </a:p>
          <a:p>
            <a:endParaRPr kumimoji="1" lang="en-US" altLang="ja-JP" dirty="0" smtClean="0"/>
          </a:p>
          <a:p>
            <a:r>
              <a:rPr kumimoji="1" lang="en-US" altLang="ja-JP" dirty="0" smtClean="0"/>
              <a:t>Discuss Item</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a:t>
            </a:r>
            <a:r>
              <a:rPr kumimoji="1" lang="en-US" altLang="ja-JP" dirty="0" smtClean="0"/>
              <a:t>July 18</a:t>
            </a:r>
            <a:r>
              <a:rPr kumimoji="1" lang="en-US" altLang="ja-JP" baseline="30000" dirty="0" smtClean="0"/>
              <a:t>th</a:t>
            </a:r>
            <a:r>
              <a:rPr kumimoji="1" lang="en-US" altLang="ja-JP" dirty="0" smtClean="0"/>
              <a:t> </a:t>
            </a:r>
            <a:r>
              <a:rPr kumimoji="1" lang="en-US" altLang="ja-JP" dirty="0" smtClean="0"/>
              <a:t>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Plenary </a:t>
            </a:r>
            <a:r>
              <a:rPr lang="en-US" altLang="ja-JP" sz="2000" dirty="0" smtClean="0">
                <a:ea typeface="ＭＳ Ｐゴシック" pitchFamily="50" charset="-128"/>
              </a:rPr>
              <a:t>Meeting in </a:t>
            </a:r>
            <a:r>
              <a:rPr lang="en-US" altLang="ja-JP" sz="2000" dirty="0" smtClean="0">
                <a:ea typeface="ＭＳ Ｐゴシック" pitchFamily="50" charset="-128"/>
              </a:rPr>
              <a:t>Geneva</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54480</TotalTime>
  <Words>2041</Words>
  <Application>Microsoft Office PowerPoint</Application>
  <PresentationFormat>画面に合わせる (4:3)</PresentationFormat>
  <Paragraphs>865</Paragraphs>
  <Slides>29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802-22-Submission</vt:lpstr>
      <vt:lpstr>Document</vt:lpstr>
      <vt:lpstr>IEEE P802.22b July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May Meeting</vt:lpstr>
      <vt:lpstr>TGb Plan</vt:lpstr>
      <vt:lpstr>May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1800</cp:revision>
  <cp:lastPrinted>1998-02-10T13:28:06Z</cp:lastPrinted>
  <dcterms:created xsi:type="dcterms:W3CDTF">2006-06-26T04:34:43Z</dcterms:created>
  <dcterms:modified xsi:type="dcterms:W3CDTF">2013-07-16T07:32:32Z</dcterms:modified>
</cp:coreProperties>
</file>