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565" r:id="rId2"/>
    <p:sldId id="566" r:id="rId3"/>
    <p:sldId id="567" r:id="rId4"/>
    <p:sldId id="568" r:id="rId5"/>
    <p:sldId id="569" r:id="rId6"/>
    <p:sldId id="570" r:id="rId7"/>
    <p:sldId id="572" r:id="rId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June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22-13-0095-00-000b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2013-6-27</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June </a:t>
            </a:r>
            <a:r>
              <a:rPr lang="en-US" altLang="ja-JP" dirty="0" smtClean="0">
                <a:ea typeface="ＭＳ Ｐゴシック" pitchFamily="50" charset="-128"/>
              </a:rPr>
              <a:t>27th</a:t>
            </a:r>
            <a:r>
              <a:rPr lang="en-US" altLang="ja-JP" dirty="0" smtClean="0">
                <a:ea typeface="ＭＳ Ｐゴシック" pitchFamily="50" charset="-128"/>
              </a:rPr>
              <a:t>,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June </a:t>
            </a:r>
            <a:r>
              <a:rPr lang="en-US" altLang="ja-JP" dirty="0" smtClean="0">
                <a:ea typeface="ＭＳ Ｐゴシック" charset="-128"/>
              </a:rPr>
              <a:t>27th</a:t>
            </a:r>
            <a:r>
              <a:rPr lang="en-US" altLang="ja-JP" dirty="0" smtClean="0">
                <a:ea typeface="ＭＳ Ｐゴシック" charset="-128"/>
              </a:rPr>
              <a:t>, 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MAC Details (NICT)</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June </a:t>
            </a:r>
            <a:r>
              <a:rPr lang="en-US" altLang="ja-JP" sz="2000" dirty="0" smtClean="0">
                <a:ea typeface="ＭＳ Ｐゴシック" pitchFamily="50" charset="-128"/>
              </a:rPr>
              <a:t>27th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MAC Details (NICT)</a:t>
            </a:r>
          </a:p>
          <a:p>
            <a:pPr lvl="1"/>
            <a:r>
              <a:rPr kumimoji="1" lang="en-US" altLang="ja-JP" dirty="0" smtClean="0"/>
              <a:t>22-13-0060-01-000b (CPE initialization)</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51359</TotalTime>
  <Words>355</Words>
  <Application>Microsoft Office PowerPoint</Application>
  <PresentationFormat>画面に合わせる (4:3)</PresentationFormat>
  <Paragraphs>486</Paragraphs>
  <Slides>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802-22b-Submission</vt:lpstr>
      <vt:lpstr>Document</vt:lpstr>
      <vt:lpstr>IEEE P802.22b  Teleconferences</vt:lpstr>
      <vt:lpstr>Abstract</vt:lpstr>
      <vt:lpstr>Agenda: Teleconference June 27th, 9:00 PM-11:00 PM EDT</vt:lpstr>
      <vt:lpstr>Introduction</vt:lpstr>
      <vt:lpstr>IEEE Patent Policy</vt:lpstr>
      <vt:lpstr>IEEE P802.22b Discussion Items</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1407</cp:revision>
  <cp:lastPrinted>1998-02-10T13:28:06Z</cp:lastPrinted>
  <dcterms:created xsi:type="dcterms:W3CDTF">2006-06-26T04:34:43Z</dcterms:created>
  <dcterms:modified xsi:type="dcterms:W3CDTF">2013-06-27T08:22:43Z</dcterms:modified>
</cp:coreProperties>
</file>