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June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22-13-0092-00-000b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2013-6-13</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June </a:t>
            </a:r>
            <a:r>
              <a:rPr lang="en-US" altLang="ja-JP" dirty="0" smtClean="0">
                <a:ea typeface="ＭＳ Ｐゴシック" pitchFamily="50" charset="-128"/>
              </a:rPr>
              <a:t>13th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June </a:t>
            </a:r>
            <a:r>
              <a:rPr lang="en-US" altLang="ja-JP" dirty="0" smtClean="0">
                <a:ea typeface="ＭＳ Ｐゴシック" charset="-128"/>
              </a:rPr>
              <a:t>13th</a:t>
            </a:r>
            <a:r>
              <a:rPr lang="en-US" altLang="ja-JP" dirty="0" smtClean="0">
                <a:ea typeface="ＭＳ Ｐゴシック" charset="-128"/>
              </a:rPr>
              <a:t>,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a:t>
            </a:r>
            <a:r>
              <a:rPr lang="en-US" altLang="ja-JP" dirty="0" smtClean="0">
                <a:ea typeface="ＭＳ Ｐゴシック" pitchFamily="50" charset="-128"/>
              </a:rPr>
              <a:t>(NICT)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June </a:t>
            </a:r>
            <a:r>
              <a:rPr lang="en-US" altLang="ja-JP" sz="2000" dirty="0" smtClean="0">
                <a:ea typeface="ＭＳ Ｐゴシック" pitchFamily="50" charset="-128"/>
              </a:rPr>
              <a:t>13th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MAC </a:t>
            </a:r>
            <a:r>
              <a:rPr lang="en-US" altLang="ja-JP" dirty="0" smtClean="0">
                <a:ea typeface="ＭＳ Ｐゴシック" pitchFamily="50" charset="-128"/>
              </a:rPr>
              <a:t>Details (</a:t>
            </a:r>
            <a:r>
              <a:rPr lang="en-US" altLang="ja-JP" dirty="0" smtClean="0">
                <a:ea typeface="ＭＳ Ｐゴシック" pitchFamily="50" charset="-128"/>
              </a:rPr>
              <a:t>NICT)</a:t>
            </a:r>
          </a:p>
          <a:p>
            <a:pPr lvl="1"/>
            <a:r>
              <a:rPr kumimoji="1" lang="en-US" altLang="ja-JP" dirty="0" smtClean="0"/>
              <a:t>22-13-0074-01-000b</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42293</TotalTime>
  <Words>351</Words>
  <Application>Microsoft Office PowerPoint</Application>
  <PresentationFormat>画面に合わせる (4:3)</PresentationFormat>
  <Paragraphs>486</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June 13th,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1404</cp:revision>
  <cp:lastPrinted>1998-02-10T13:28:06Z</cp:lastPrinted>
  <dcterms:created xsi:type="dcterms:W3CDTF">2006-06-26T04:34:43Z</dcterms:created>
  <dcterms:modified xsi:type="dcterms:W3CDTF">2013-06-13T08:07:07Z</dcterms:modified>
</cp:coreProperties>
</file>