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565" r:id="rId2"/>
    <p:sldId id="566" r:id="rId3"/>
    <p:sldId id="567" r:id="rId4"/>
    <p:sldId id="568" r:id="rId5"/>
    <p:sldId id="569" r:id="rId6"/>
    <p:sldId id="570" r:id="rId7"/>
    <p:sldId id="572" r:id="rId8"/>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June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22-13-0090-00-000b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a:t>
            </a:r>
            <a:r>
              <a:rPr lang="en-US" altLang="ko-KR" dirty="0" smtClean="0"/>
              <a:t>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2013-6-6</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a:t>
            </a:r>
            <a:r>
              <a:rPr lang="en-US" altLang="ja-JP" dirty="0" smtClean="0">
                <a:ea typeface="ＭＳ Ｐゴシック" pitchFamily="50" charset="-128"/>
              </a:rPr>
              <a:t>June 6th</a:t>
            </a:r>
            <a:r>
              <a:rPr lang="en-US" altLang="ja-JP" dirty="0" smtClean="0">
                <a:ea typeface="ＭＳ Ｐゴシック" pitchFamily="50" charset="-128"/>
              </a:rPr>
              <a:t>, 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June 6th</a:t>
            </a:r>
            <a:r>
              <a:rPr lang="en-US" altLang="ja-JP" dirty="0" smtClean="0">
                <a:ea typeface="ＭＳ Ｐゴシック" charset="-128"/>
              </a:rPr>
              <a:t>, 9:00 PM-11:00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MAC Details (NICT)</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t>
            </a:r>
            <a:r>
              <a:rPr lang="en-US" altLang="ja-JP" sz="2000" dirty="0" smtClean="0">
                <a:ea typeface="ＭＳ Ｐゴシック" pitchFamily="50" charset="-128"/>
              </a:rPr>
              <a:t>June 6th</a:t>
            </a:r>
            <a:r>
              <a:rPr lang="en-US" altLang="ja-JP" sz="2000" dirty="0" smtClean="0">
                <a:ea typeface="ＭＳ Ｐゴシック" pitchFamily="50" charset="-128"/>
              </a:rPr>
              <a:t>,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Discussion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PHY </a:t>
            </a:r>
            <a:r>
              <a:rPr lang="en-US" altLang="ja-JP" dirty="0" smtClean="0">
                <a:ea typeface="ＭＳ Ｐゴシック" pitchFamily="50" charset="-128"/>
              </a:rPr>
              <a:t>Details (NICT)</a:t>
            </a:r>
          </a:p>
          <a:p>
            <a:pPr>
              <a:buNone/>
            </a:pP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a:xfrm>
            <a:off x="696913" y="334189"/>
            <a:ext cx="993862" cy="276999"/>
          </a:xfrm>
        </p:spPr>
        <p:txBody>
          <a:bodyPr/>
          <a:lstStyle/>
          <a:p>
            <a:pPr>
              <a:defRPr/>
            </a:pPr>
            <a:r>
              <a:rPr lang="en-US" altLang="ko-KR" dirty="0" smtClean="0"/>
              <a:t>June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a:solidFill>
                            <a:srgbClr val="000000"/>
                          </a:solidFill>
                          <a:latin typeface="Calibri"/>
                        </a:rPr>
                        <a:t> </a:t>
                      </a:r>
                      <a:r>
                        <a:rPr lang="ja-JP" altLang="en-US" sz="600" b="0" i="0" u="none" strike="noStrike">
                          <a:solidFill>
                            <a:srgbClr val="000000"/>
                          </a:solidFill>
                          <a:latin typeface="Times New Roman"/>
                        </a:rPr>
                        <a:t> </a:t>
                      </a:r>
                      <a:endParaRPr lang="ja-JP" altLang="en-US" sz="6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41252</TotalTime>
  <Words>350</Words>
  <Application>Microsoft Office PowerPoint</Application>
  <PresentationFormat>画面に合わせる (4:3)</PresentationFormat>
  <Paragraphs>485</Paragraphs>
  <Slides>7</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802-22b-Submission</vt:lpstr>
      <vt:lpstr>Document</vt:lpstr>
      <vt:lpstr>IEEE P802.22b  Teleconferences</vt:lpstr>
      <vt:lpstr>Abstract</vt:lpstr>
      <vt:lpstr>Agenda: Teleconference June 6th, 9:00 PM-11:00 PM EDT</vt:lpstr>
      <vt:lpstr>Introduction</vt:lpstr>
      <vt:lpstr>IEEE Patent Policy</vt:lpstr>
      <vt:lpstr>IEEE P802.22b Discussion Items</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1401</cp:revision>
  <cp:lastPrinted>1998-02-10T13:28:06Z</cp:lastPrinted>
  <dcterms:created xsi:type="dcterms:W3CDTF">2006-06-26T04:34:43Z</dcterms:created>
  <dcterms:modified xsi:type="dcterms:W3CDTF">2013-06-06T08:14:45Z</dcterms:modified>
</cp:coreProperties>
</file>