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565" r:id="rId2"/>
    <p:sldId id="566" r:id="rId3"/>
    <p:sldId id="567" r:id="rId4"/>
    <p:sldId id="568" r:id="rId5"/>
    <p:sldId id="569" r:id="rId6"/>
    <p:sldId id="570" r:id="rId7"/>
    <p:sldId id="572" r:id="rId8"/>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2502" y="-7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May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22-13-0088-00-000b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968214" cy="276999"/>
          </a:xfrm>
        </p:spPr>
        <p:txBody>
          <a:bodyPr/>
          <a:lstStyle/>
          <a:p>
            <a:pPr>
              <a:defRPr/>
            </a:pPr>
            <a:r>
              <a:rPr lang="en-US" altLang="ko-KR" dirty="0" smtClean="0"/>
              <a:t>May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752126" y="1628800"/>
            <a:ext cx="5244064"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2013-5-23</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for the May </a:t>
            </a:r>
            <a:r>
              <a:rPr lang="en-US" altLang="ja-JP" dirty="0" smtClean="0">
                <a:ea typeface="ＭＳ Ｐゴシック" pitchFamily="50" charset="-128"/>
              </a:rPr>
              <a:t>23th</a:t>
            </a:r>
            <a:r>
              <a:rPr lang="en-US" altLang="ja-JP" dirty="0" smtClean="0">
                <a:ea typeface="ＭＳ Ｐゴシック" pitchFamily="50" charset="-128"/>
              </a:rPr>
              <a:t>, 2013 IEEE 802.22b teleconference.</a:t>
            </a:r>
          </a:p>
          <a:p>
            <a:endParaRPr kumimoji="1" lang="ja-JP" altLang="en-US"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a:t>
            </a:r>
            <a:br>
              <a:rPr lang="en-US" altLang="ja-JP" dirty="0" smtClean="0">
                <a:ea typeface="ＭＳ Ｐゴシック" charset="-128"/>
              </a:rPr>
            </a:br>
            <a:r>
              <a:rPr lang="en-US" altLang="ja-JP" dirty="0" smtClean="0">
                <a:ea typeface="ＭＳ Ｐゴシック" charset="-128"/>
              </a:rPr>
              <a:t>May </a:t>
            </a:r>
            <a:r>
              <a:rPr lang="en-US" altLang="ja-JP" dirty="0" smtClean="0">
                <a:ea typeface="ＭＳ Ｐゴシック" charset="-128"/>
              </a:rPr>
              <a:t>23th</a:t>
            </a:r>
            <a:r>
              <a:rPr lang="en-US" altLang="ja-JP" dirty="0" smtClean="0">
                <a:ea typeface="ＭＳ Ｐゴシック" charset="-128"/>
              </a:rPr>
              <a:t>, 9:00 PM-11:00 PM EDT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Introduction (1min)</a:t>
            </a:r>
          </a:p>
          <a:p>
            <a:r>
              <a:rPr lang="en-US" altLang="ja-JP" dirty="0" smtClean="0">
                <a:ea typeface="ＭＳ Ｐゴシック" charset="-128"/>
              </a:rPr>
              <a:t>IEEE patent policy (1min)</a:t>
            </a:r>
          </a:p>
          <a:p>
            <a:r>
              <a:rPr lang="en-US" altLang="ja-JP" dirty="0" smtClean="0">
                <a:ea typeface="ＭＳ Ｐゴシック" pitchFamily="50" charset="-128"/>
              </a:rPr>
              <a:t>Issues to discuss</a:t>
            </a:r>
          </a:p>
          <a:p>
            <a:pPr lvl="1"/>
            <a:r>
              <a:rPr lang="en-US" altLang="ja-JP" dirty="0" smtClean="0">
                <a:ea typeface="ＭＳ Ｐゴシック" pitchFamily="50" charset="-128"/>
              </a:rPr>
              <a:t>MAC Details (NICT)</a:t>
            </a:r>
          </a:p>
          <a:p>
            <a:r>
              <a:rPr lang="en-US" altLang="ja-JP" dirty="0" smtClean="0">
                <a:ea typeface="ＭＳ Ｐゴシック" charset="-128"/>
              </a:rPr>
              <a:t>Any other business</a:t>
            </a:r>
          </a:p>
          <a:p>
            <a:r>
              <a:rPr lang="en-US" altLang="ja-JP" dirty="0" smtClean="0">
                <a:ea typeface="ＭＳ Ｐゴシック" charset="-128"/>
              </a:rPr>
              <a:t>Adjourn (1min)</a:t>
            </a:r>
          </a:p>
          <a:p>
            <a:endParaRPr kumimoji="1" lang="ja-JP" altLang="en-US" sz="18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May </a:t>
            </a:r>
            <a:r>
              <a:rPr lang="en-US" altLang="ja-JP" sz="2000" dirty="0" smtClean="0">
                <a:ea typeface="ＭＳ Ｐゴシック" pitchFamily="50" charset="-128"/>
              </a:rPr>
              <a:t>23th</a:t>
            </a:r>
            <a:r>
              <a:rPr lang="en-US" altLang="ja-JP" sz="2000" dirty="0" smtClean="0">
                <a:ea typeface="ＭＳ Ｐゴシック" pitchFamily="50" charset="-128"/>
              </a:rPr>
              <a:t>, 2013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err="1" smtClean="0">
                <a:ea typeface="ＭＳ Ｐゴシック" pitchFamily="50" charset="-128"/>
              </a:rPr>
              <a:t>Syunghyun</a:t>
            </a:r>
            <a:r>
              <a:rPr lang="en-US" altLang="ja-JP" dirty="0" smtClean="0">
                <a:ea typeface="ＭＳ Ｐゴシック" pitchFamily="50" charset="-128"/>
              </a:rPr>
              <a:t> Hwang (ETRI)</a:t>
            </a: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P802.22b Discussion Items</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MAC Details (NICT)</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latin typeface="Times New Roman" charset="0"/>
              </a:rPr>
              <a:t>802.22b Task Group Updated Timeline </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graphicFrame>
        <p:nvGraphicFramePr>
          <p:cNvPr id="7" name="表 6"/>
          <p:cNvGraphicFramePr>
            <a:graphicFrameLocks noGrp="1"/>
          </p:cNvGraphicFramePr>
          <p:nvPr/>
        </p:nvGraphicFramePr>
        <p:xfrm>
          <a:off x="539552" y="1700808"/>
          <a:ext cx="7992882" cy="4392484"/>
        </p:xfrm>
        <a:graphic>
          <a:graphicData uri="http://schemas.openxmlformats.org/drawingml/2006/table">
            <a:tbl>
              <a:tblPr/>
              <a:tblGrid>
                <a:gridCol w="3057840"/>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a:solidFill>
                            <a:srgbClr val="000000"/>
                          </a:solidFill>
                          <a:latin typeface="Calibri"/>
                        </a:rPr>
                        <a:t> </a:t>
                      </a:r>
                      <a:r>
                        <a:rPr lang="ja-JP" altLang="en-US" sz="600" b="0" i="0" u="none" strike="noStrike">
                          <a:solidFill>
                            <a:srgbClr val="000000"/>
                          </a:solidFill>
                          <a:latin typeface="Times New Roman"/>
                        </a:rPr>
                        <a:t> </a:t>
                      </a:r>
                      <a:endParaRPr lang="ja-JP" altLang="en-US" sz="6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35163</TotalTime>
  <Words>350</Words>
  <Application>Microsoft Office PowerPoint</Application>
  <PresentationFormat>画面に合わせる (4:3)</PresentationFormat>
  <Paragraphs>485</Paragraphs>
  <Slides>7</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7</vt:i4>
      </vt:variant>
    </vt:vector>
  </HeadingPairs>
  <TitlesOfParts>
    <vt:vector size="9" baseType="lpstr">
      <vt:lpstr>802-22b-Submission</vt:lpstr>
      <vt:lpstr>Document</vt:lpstr>
      <vt:lpstr>IEEE P802.22b  Teleconferences</vt:lpstr>
      <vt:lpstr>Abstract</vt:lpstr>
      <vt:lpstr>Agenda: Teleconference May 23th, 9:00 PM-11:00 PM EDT</vt:lpstr>
      <vt:lpstr>Introduction</vt:lpstr>
      <vt:lpstr>IEEE Patent Policy</vt:lpstr>
      <vt:lpstr>IEEE P802.22b Discussion Items</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1399</cp:revision>
  <cp:lastPrinted>1998-02-10T13:28:06Z</cp:lastPrinted>
  <dcterms:created xsi:type="dcterms:W3CDTF">2006-06-26T04:34:43Z</dcterms:created>
  <dcterms:modified xsi:type="dcterms:W3CDTF">2013-05-23T08:28:36Z</dcterms:modified>
</cp:coreProperties>
</file>