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70" r:id="rId7"/>
    <p:sldId id="571" r:id="rId8"/>
    <p:sldId id="572"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55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1045158" cy="276999"/>
          </a:xfrm>
        </p:spPr>
        <p:txBody>
          <a:bodyPr/>
          <a:lstStyle>
            <a:lvl1pPr>
              <a:defRPr/>
            </a:lvl1pPr>
          </a:lstStyle>
          <a:p>
            <a:pPr>
              <a:defRPr/>
            </a:pPr>
            <a:r>
              <a:rPr lang="en-US" altLang="ko-KR" dirty="0" smtClean="0"/>
              <a:t>April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22-13-0068-00-000b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6422" y="1628800"/>
            <a:ext cx="5235472"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2013-4-18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April </a:t>
            </a:r>
            <a:r>
              <a:rPr lang="en-US" altLang="ja-JP" dirty="0" smtClean="0">
                <a:ea typeface="ＭＳ Ｐゴシック" pitchFamily="50" charset="-128"/>
              </a:rPr>
              <a:t>18th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April </a:t>
            </a:r>
            <a:r>
              <a:rPr lang="en-US" altLang="ja-JP" dirty="0" smtClean="0">
                <a:ea typeface="ＭＳ Ｐゴシック" charset="-128"/>
              </a:rPr>
              <a:t>18th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PHY Details (NICT)</a:t>
            </a:r>
          </a:p>
          <a:p>
            <a:pPr lvl="1"/>
            <a:r>
              <a:rPr lang="en-US" altLang="ja-JP" dirty="0" smtClean="0">
                <a:ea typeface="ＭＳ Ｐゴシック" pitchFamily="50" charset="-128"/>
              </a:rPr>
              <a:t>MAC Details </a:t>
            </a:r>
            <a:r>
              <a:rPr lang="en-US" altLang="ja-JP" dirty="0" smtClean="0">
                <a:ea typeface="ＭＳ Ｐゴシック" pitchFamily="50" charset="-128"/>
              </a:rPr>
              <a:t>(NICT)</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a:t>
            </a:r>
            <a:r>
              <a:rPr lang="en-US" altLang="ja-JP" sz="2000" dirty="0" smtClean="0">
                <a:ea typeface="ＭＳ Ｐゴシック" pitchFamily="50" charset="-128"/>
              </a:rPr>
              <a:t>18th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PHY Details (NICT)</a:t>
            </a:r>
          </a:p>
          <a:p>
            <a:r>
              <a:rPr lang="en-US" altLang="ja-JP" dirty="0" smtClean="0">
                <a:ea typeface="ＭＳ Ｐゴシック" pitchFamily="50" charset="-128"/>
              </a:rPr>
              <a:t>MAC Details </a:t>
            </a:r>
            <a:r>
              <a:rPr lang="en-US" altLang="ja-JP" dirty="0" smtClean="0">
                <a:ea typeface="ＭＳ Ｐゴシック" pitchFamily="50" charset="-128"/>
              </a:rPr>
              <a:t>(NICT)</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
        <p:nvSpPr>
          <p:cNvPr id="7" name="コンテンツ プレースホルダ 2"/>
          <p:cNvSpPr txBox="1">
            <a:spLocks/>
          </p:cNvSpPr>
          <p:nvPr/>
        </p:nvSpPr>
        <p:spPr bwMode="auto">
          <a:xfrm>
            <a:off x="1043608" y="4869160"/>
            <a:ext cx="7414592" cy="12268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Eastern Time </a:t>
            </a:r>
            <a:r>
              <a:rPr kumimoji="1" lang="en-US" altLang="ja-JP" sz="2400" b="1" i="0" u="none" strike="noStrike" kern="0" cap="none" spc="0" normalizeH="0" baseline="0" noProof="0" smtClean="0">
                <a:ln>
                  <a:noFill/>
                </a:ln>
                <a:solidFill>
                  <a:srgbClr val="FF0000"/>
                </a:solidFill>
                <a:effectLst/>
                <a:uLnTx/>
                <a:uFillTx/>
                <a:latin typeface="+mn-lt"/>
                <a:ea typeface="ＭＳ Ｐゴシック" charset="0"/>
                <a:cs typeface="ＭＳ Ｐゴシック" charset="0"/>
              </a:rPr>
              <a:t>9pm</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en-US" altLang="ja-JP" sz="2400" b="1" i="0" u="none" strike="noStrike" kern="0" cap="none" spc="0" normalizeH="0" baseline="0" noProof="0" smtClean="0">
                <a:ln>
                  <a:noFill/>
                </a:ln>
                <a:solidFill>
                  <a:schemeClr val="tx1"/>
                </a:solidFill>
                <a:effectLst/>
                <a:uLnTx/>
                <a:uFillTx/>
                <a:latin typeface="+mn-lt"/>
                <a:ea typeface="ＭＳ Ｐゴシック" charset="0"/>
                <a:cs typeface="ＭＳ Ｐゴシック" charset="0"/>
              </a:rPr>
              <a:t>(Japan/Korean Time 10am)</a:t>
            </a:r>
            <a:endParaRPr kumimoji="1" lang="ja-JP" altLang="en-US" sz="2400" b="1" i="0" u="none" strike="noStrike" kern="0" cap="none" spc="0" normalizeH="0" baseline="0" noProof="0" dirty="0">
              <a:ln>
                <a:noFill/>
              </a:ln>
              <a:solidFill>
                <a:schemeClr val="tx1"/>
              </a:solidFill>
              <a:effectLst/>
              <a:uLnTx/>
              <a:uFillTx/>
              <a:latin typeface="+mn-lt"/>
              <a:ea typeface="ＭＳ Ｐゴシック" charset="0"/>
              <a:cs typeface="ＭＳ Ｐゴシック" charset="0"/>
            </a:endParaRPr>
          </a:p>
        </p:txBody>
      </p:sp>
      <p:graphicFrame>
        <p:nvGraphicFramePr>
          <p:cNvPr id="8" name="表 7"/>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9" name="直線コネクタ 8"/>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0" name="直線矢印コネクタ 9"/>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1" name="直線コネクタ 10"/>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April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35155</TotalTime>
  <Words>438</Words>
  <Application>Microsoft Office PowerPoint</Application>
  <PresentationFormat>画面に合わせる (4:3)</PresentationFormat>
  <Paragraphs>552</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April 18th, 9:00 PM-11:00 PM EDT</vt:lpstr>
      <vt:lpstr>Introduction</vt:lpstr>
      <vt:lpstr>IEEE Patent Policy</vt:lpstr>
      <vt:lpstr>IEEE P802.22b 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1396</cp:revision>
  <cp:lastPrinted>1998-02-10T13:28:06Z</cp:lastPrinted>
  <dcterms:created xsi:type="dcterms:W3CDTF">2006-06-26T04:34:43Z</dcterms:created>
  <dcterms:modified xsi:type="dcterms:W3CDTF">2013-04-18T08:04:49Z</dcterms:modified>
</cp:coreProperties>
</file>