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565" r:id="rId2"/>
    <p:sldId id="566" r:id="rId3"/>
    <p:sldId id="567" r:id="rId4"/>
    <p:sldId id="568" r:id="rId5"/>
    <p:sldId id="569" r:id="rId6"/>
    <p:sldId id="570" r:id="rId7"/>
    <p:sldId id="571" r:id="rId8"/>
    <p:sldId id="572" r:id="rId9"/>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558" y="-1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1045158" cy="276999"/>
          </a:xfrm>
        </p:spPr>
        <p:txBody>
          <a:bodyPr/>
          <a:lstStyle>
            <a:lvl1pPr>
              <a:defRPr/>
            </a:lvl1pPr>
          </a:lstStyle>
          <a:p>
            <a:pPr>
              <a:defRPr/>
            </a:pPr>
            <a:r>
              <a:rPr lang="en-US" altLang="ko-KR" dirty="0" smtClean="0"/>
              <a:t>April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1045158" cy="276999"/>
          </a:xfrm>
        </p:spPr>
        <p:txBody>
          <a:bodyPr/>
          <a:lstStyle>
            <a:lvl1pPr>
              <a:defRPr/>
            </a:lvl1pPr>
          </a:lstStyle>
          <a:p>
            <a:pPr>
              <a:defRPr/>
            </a:pPr>
            <a:r>
              <a:rPr lang="en-US" altLang="ko-KR" dirty="0" smtClean="0"/>
              <a:t>April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April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22-13-0065-00-000b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April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6422" y="1628800"/>
            <a:ext cx="5235472"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2013-4-11</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April </a:t>
            </a:r>
            <a:r>
              <a:rPr lang="en-US" altLang="ja-JP" dirty="0" smtClean="0">
                <a:ea typeface="ＭＳ Ｐゴシック" pitchFamily="50" charset="-128"/>
              </a:rPr>
              <a:t>11th</a:t>
            </a:r>
            <a:r>
              <a:rPr lang="en-US" altLang="ja-JP" dirty="0" smtClean="0">
                <a:ea typeface="ＭＳ Ｐゴシック" pitchFamily="50" charset="-128"/>
              </a:rPr>
              <a:t>, 2013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April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April </a:t>
            </a:r>
            <a:r>
              <a:rPr lang="en-US" altLang="ja-JP" dirty="0" smtClean="0">
                <a:ea typeface="ＭＳ Ｐゴシック" charset="-128"/>
              </a:rPr>
              <a:t>11th</a:t>
            </a:r>
            <a:r>
              <a:rPr lang="en-US" altLang="ja-JP" dirty="0" smtClean="0">
                <a:ea typeface="ＭＳ Ｐゴシック" charset="-128"/>
              </a:rPr>
              <a:t>, 9:00 PM-11:00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PHY </a:t>
            </a:r>
            <a:r>
              <a:rPr lang="en-US" altLang="ja-JP" dirty="0" smtClean="0">
                <a:ea typeface="ＭＳ Ｐゴシック" pitchFamily="50" charset="-128"/>
              </a:rPr>
              <a:t>Details (NICT)</a:t>
            </a:r>
          </a:p>
          <a:p>
            <a:r>
              <a:rPr lang="en-US" altLang="ja-JP" dirty="0" smtClean="0">
                <a:ea typeface="ＭＳ Ｐゴシック" charset="-128"/>
              </a:rPr>
              <a:t>Any </a:t>
            </a:r>
            <a:r>
              <a:rPr lang="en-US" altLang="ja-JP" dirty="0" smtClean="0">
                <a:ea typeface="ＭＳ Ｐゴシック" charset="-128"/>
              </a:rPr>
              <a:t>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April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April </a:t>
            </a:r>
            <a:r>
              <a:rPr lang="en-US" altLang="ja-JP" sz="2000" dirty="0" smtClean="0">
                <a:ea typeface="ＭＳ Ｐゴシック" pitchFamily="50" charset="-128"/>
              </a:rPr>
              <a:t>11th</a:t>
            </a:r>
            <a:r>
              <a:rPr lang="en-US" altLang="ja-JP" sz="2000" dirty="0" smtClean="0">
                <a:ea typeface="ＭＳ Ｐゴシック" pitchFamily="50" charset="-128"/>
              </a:rPr>
              <a:t>, 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April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April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P802.22b Discussion Items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PHY </a:t>
            </a:r>
            <a:r>
              <a:rPr lang="en-US" altLang="ja-JP" dirty="0" smtClean="0">
                <a:ea typeface="ＭＳ Ｐゴシック" pitchFamily="50" charset="-128"/>
              </a:rPr>
              <a:t>Details (NICT)</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April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April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
        <p:nvSpPr>
          <p:cNvPr id="7" name="コンテンツ プレースホルダ 2"/>
          <p:cNvSpPr txBox="1">
            <a:spLocks/>
          </p:cNvSpPr>
          <p:nvPr/>
        </p:nvSpPr>
        <p:spPr bwMode="auto">
          <a:xfrm>
            <a:off x="1043608" y="4869160"/>
            <a:ext cx="7414592" cy="12268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1" lang="en-US" altLang="ja-JP" sz="2400" b="1" i="0" u="none" strike="noStrike" kern="0" cap="none" spc="0" normalizeH="0" baseline="0" noProof="0" smtClean="0">
                <a:ln>
                  <a:noFill/>
                </a:ln>
                <a:solidFill>
                  <a:schemeClr val="tx1"/>
                </a:solidFill>
                <a:effectLst/>
                <a:uLnTx/>
                <a:uFillTx/>
                <a:latin typeface="+mn-lt"/>
                <a:ea typeface="ＭＳ Ｐゴシック" charset="0"/>
                <a:cs typeface="ＭＳ Ｐゴシック" charset="0"/>
              </a:rPr>
              <a:t>Eastern Time </a:t>
            </a:r>
            <a:r>
              <a:rPr kumimoji="1" lang="en-US" altLang="ja-JP" sz="2400" b="1" i="0" u="none" strike="noStrike" kern="0" cap="none" spc="0" normalizeH="0" baseline="0" noProof="0" smtClean="0">
                <a:ln>
                  <a:noFill/>
                </a:ln>
                <a:solidFill>
                  <a:srgbClr val="FF0000"/>
                </a:solidFill>
                <a:effectLst/>
                <a:uLnTx/>
                <a:uFillTx/>
                <a:latin typeface="+mn-lt"/>
                <a:ea typeface="ＭＳ Ｐゴシック" charset="0"/>
                <a:cs typeface="ＭＳ Ｐゴシック" charset="0"/>
              </a:rPr>
              <a:t>9pm</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1" lang="en-US" altLang="ja-JP" sz="2400" b="1" i="0" u="none" strike="noStrike" kern="0" cap="none" spc="0" normalizeH="0" baseline="0" noProof="0" smtClean="0">
                <a:ln>
                  <a:noFill/>
                </a:ln>
                <a:solidFill>
                  <a:schemeClr val="tx1"/>
                </a:solidFill>
                <a:effectLst/>
                <a:uLnTx/>
                <a:uFillTx/>
                <a:latin typeface="+mn-lt"/>
                <a:ea typeface="ＭＳ Ｐゴシック" charset="0"/>
                <a:cs typeface="ＭＳ Ｐゴシック" charset="0"/>
              </a:rPr>
              <a:t>(Japan/Korean Time 10am)</a:t>
            </a:r>
            <a:endParaRPr kumimoji="1" lang="ja-JP" altLang="en-US" sz="2400" b="1" i="0" u="none" strike="noStrike" kern="0" cap="none" spc="0" normalizeH="0" baseline="0" noProof="0" dirty="0">
              <a:ln>
                <a:noFill/>
              </a:ln>
              <a:solidFill>
                <a:schemeClr val="tx1"/>
              </a:solidFill>
              <a:effectLst/>
              <a:uLnTx/>
              <a:uFillTx/>
              <a:latin typeface="+mn-lt"/>
              <a:ea typeface="ＭＳ Ｐゴシック" charset="0"/>
              <a:cs typeface="ＭＳ Ｐゴシック" charset="0"/>
            </a:endParaRPr>
          </a:p>
        </p:txBody>
      </p:sp>
      <p:graphicFrame>
        <p:nvGraphicFramePr>
          <p:cNvPr id="8" name="表 7"/>
          <p:cNvGraphicFramePr>
            <a:graphicFrameLocks noGrp="1"/>
          </p:cNvGraphicFramePr>
          <p:nvPr/>
        </p:nvGraphicFramePr>
        <p:xfrm>
          <a:off x="827584" y="1772816"/>
          <a:ext cx="7488832" cy="2736304"/>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a:solidFill>
                            <a:srgbClr val="000000"/>
                          </a:solidFill>
                          <a:latin typeface="ＭＳ Ｐゴシック"/>
                        </a:rPr>
                        <a:t>Mar</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a:solidFill>
                            <a:srgbClr val="000000"/>
                          </a:solidFill>
                          <a:latin typeface="ＭＳ Ｐゴシック"/>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26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29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31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a:solidFill>
                            <a:srgbClr val="000000"/>
                          </a:solidFill>
                          <a:latin typeface="ＭＳ Ｐゴシック"/>
                        </a:rPr>
                        <a:t>Apr</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a:solidFill>
                            <a:srgbClr val="000000"/>
                          </a:solidFill>
                          <a:latin typeface="ＭＳ Ｐゴシック"/>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a:solidFill>
                            <a:srgbClr val="000000"/>
                          </a:solidFill>
                          <a:latin typeface="ＭＳ Ｐゴシック"/>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a:solidFill>
                            <a:srgbClr val="000000"/>
                          </a:solidFill>
                          <a:latin typeface="ＭＳ Ｐゴシック"/>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a:solidFill>
                            <a:srgbClr val="000000"/>
                          </a:solidFill>
                          <a:latin typeface="ＭＳ Ｐゴシック"/>
                        </a:rPr>
                        <a:t>12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a:solidFill>
                            <a:srgbClr val="000000"/>
                          </a:solidFill>
                          <a:latin typeface="ＭＳ Ｐゴシック"/>
                        </a:rPr>
                        <a:t>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18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a:solidFill>
                            <a:srgbClr val="000000"/>
                          </a:solidFill>
                          <a:latin typeface="ＭＳ Ｐゴシック"/>
                        </a:rPr>
                        <a:t>19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a:solidFill>
                            <a:srgbClr val="000000"/>
                          </a:solidFill>
                          <a:latin typeface="ＭＳ Ｐゴシック"/>
                        </a:rPr>
                        <a:t>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26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dirty="0">
                          <a:solidFill>
                            <a:srgbClr val="000000"/>
                          </a:solidFill>
                          <a:latin typeface="ＭＳ Ｐゴシック"/>
                        </a:rPr>
                        <a:t>29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a:solidFill>
                            <a:srgbClr val="000000"/>
                          </a:solidFill>
                          <a:latin typeface="ＭＳ Ｐゴシック"/>
                        </a:rPr>
                        <a:t>May</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a:solidFill>
                            <a:srgbClr val="000000"/>
                          </a:solidFill>
                          <a:latin typeface="ＭＳ Ｐゴシック"/>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12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9" name="直線コネクタ 8"/>
          <p:cNvCxnSpPr/>
          <p:nvPr/>
        </p:nvCxnSpPr>
        <p:spPr bwMode="auto">
          <a:xfrm>
            <a:off x="3923928" y="5157192"/>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0" name="直線矢印コネクタ 9"/>
          <p:cNvCxnSpPr/>
          <p:nvPr/>
        </p:nvCxnSpPr>
        <p:spPr bwMode="auto">
          <a:xfrm flipV="1">
            <a:off x="4932040" y="4509120"/>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1" name="直線コネクタ 10"/>
          <p:cNvCxnSpPr/>
          <p:nvPr/>
        </p:nvCxnSpPr>
        <p:spPr bwMode="auto">
          <a:xfrm>
            <a:off x="5076056"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6084168" y="4509120"/>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Times New Roman" charset="0"/>
              </a:rPr>
              <a:t>802.22b Task Group Updated Timeline </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April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a:solidFill>
                            <a:srgbClr val="000000"/>
                          </a:solidFill>
                          <a:latin typeface="Calibri"/>
                        </a:rPr>
                        <a:t> </a:t>
                      </a:r>
                      <a:r>
                        <a:rPr lang="ja-JP" altLang="en-US" sz="600" b="0" i="0" u="none" strike="noStrike">
                          <a:solidFill>
                            <a:srgbClr val="000000"/>
                          </a:solidFill>
                          <a:latin typeface="Times New Roman"/>
                        </a:rPr>
                        <a:t> </a:t>
                      </a:r>
                      <a:endParaRPr lang="ja-JP" altLang="en-US" sz="6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34044</TotalTime>
  <Words>428</Words>
  <Application>Microsoft Office PowerPoint</Application>
  <PresentationFormat>画面に合わせる (4:3)</PresentationFormat>
  <Paragraphs>550</Paragraphs>
  <Slides>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802-22b-Submission</vt:lpstr>
      <vt:lpstr>Document</vt:lpstr>
      <vt:lpstr>IEEE P802.22b  Teleconferences</vt:lpstr>
      <vt:lpstr>Abstract</vt:lpstr>
      <vt:lpstr>Agenda: Teleconference April 11th, 9:00 PM-11:00 PM EDT</vt:lpstr>
      <vt:lpstr>Introduction</vt:lpstr>
      <vt:lpstr>IEEE Patent Policy</vt:lpstr>
      <vt:lpstr>IEEE P802.22b Discussion Items</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1394</cp:revision>
  <cp:lastPrinted>1998-02-10T13:28:06Z</cp:lastPrinted>
  <dcterms:created xsi:type="dcterms:W3CDTF">2006-06-26T04:34:43Z</dcterms:created>
  <dcterms:modified xsi:type="dcterms:W3CDTF">2013-04-11T22:30:16Z</dcterms:modified>
</cp:coreProperties>
</file>