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548" r:id="rId2"/>
    <p:sldId id="558" r:id="rId3"/>
    <p:sldId id="559" r:id="rId4"/>
    <p:sldId id="560" r:id="rId5"/>
    <p:sldId id="561" r:id="rId6"/>
    <p:sldId id="562" r:id="rId7"/>
    <p:sldId id="563" r:id="rId8"/>
    <p:sldId id="564" r:id="rId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4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897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Feb.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22-13-0057-00-000b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2013-3-28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Mar. </a:t>
            </a:r>
            <a:r>
              <a:rPr lang="en-US" altLang="ja-JP" dirty="0" smtClean="0">
                <a:ea typeface="ＭＳ Ｐゴシック" pitchFamily="50" charset="-128"/>
              </a:rPr>
              <a:t>28th</a:t>
            </a:r>
            <a:r>
              <a:rPr lang="en-US" altLang="ja-JP" dirty="0" smtClean="0">
                <a:ea typeface="ＭＳ Ｐゴシック" pitchFamily="50" charset="-128"/>
              </a:rPr>
              <a:t>, </a:t>
            </a:r>
            <a:r>
              <a:rPr lang="en-US" altLang="ja-JP" dirty="0" smtClean="0">
                <a:ea typeface="ＭＳ Ｐゴシック" pitchFamily="50" charset="-128"/>
              </a:rPr>
              <a:t>2013 IEEE 802.22b teleconference.</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Mar.28th</a:t>
            </a:r>
            <a:r>
              <a:rPr lang="en-US" altLang="ja-JP" dirty="0" smtClean="0">
                <a:ea typeface="ＭＳ Ｐゴシック" charset="-128"/>
              </a:rPr>
              <a:t>, </a:t>
            </a:r>
            <a:r>
              <a:rPr lang="en-US" altLang="ja-JP" dirty="0" smtClean="0">
                <a:ea typeface="ＭＳ Ｐゴシック" charset="-128"/>
              </a:rPr>
              <a:t>9:00 PM-10:00 </a:t>
            </a:r>
            <a:r>
              <a:rPr lang="en-US" altLang="ja-JP" dirty="0" smtClean="0">
                <a:ea typeface="ＭＳ Ｐゴシック" charset="-128"/>
              </a:rPr>
              <a:t>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Time Schedule for  </a:t>
            </a:r>
            <a:r>
              <a:rPr lang="en-US" altLang="ja-JP" dirty="0" smtClean="0">
                <a:ea typeface="ＭＳ Ｐゴシック" pitchFamily="50" charset="-128"/>
              </a:rPr>
              <a:t>Providing Details of </a:t>
            </a:r>
            <a:r>
              <a:rPr lang="en-US" altLang="ja-JP" dirty="0" smtClean="0">
                <a:ea typeface="ＭＳ Ｐゴシック" pitchFamily="50" charset="-128"/>
              </a:rPr>
              <a:t>Technical Items</a:t>
            </a:r>
            <a:endParaRPr lang="en-US" altLang="ja-JP" dirty="0" smtClean="0">
              <a:ea typeface="ＭＳ Ｐゴシック" pitchFamily="50" charset="-128"/>
            </a:endParaRP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a:t>
            </a:r>
            <a:r>
              <a:rPr lang="en-US" altLang="ja-JP" sz="2000" dirty="0" smtClean="0">
                <a:ea typeface="ＭＳ Ｐゴシック" pitchFamily="50" charset="-128"/>
              </a:rPr>
              <a:t>28th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Time Schedule for  Providing Details of Technical Items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a:t>
            </a:r>
            <a:r>
              <a:rPr kumimoji="1" lang="en-US" altLang="ja-JP" dirty="0" smtClean="0">
                <a:solidFill>
                  <a:srgbClr val="FF0000"/>
                </a:solidFill>
              </a:rPr>
              <a:t>9pm</a:t>
            </a:r>
            <a:endParaRPr kumimoji="1" lang="en-US" altLang="ja-JP" dirty="0" smtClean="0">
              <a:solidFill>
                <a:srgbClr val="FF0000"/>
              </a:solidFill>
            </a:endParaRP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34004</TotalTime>
  <Words>439</Words>
  <Application>Microsoft Office PowerPoint</Application>
  <PresentationFormat>画面に合わせる (4:3)</PresentationFormat>
  <Paragraphs>547</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802-22b-Submission</vt:lpstr>
      <vt:lpstr>Document</vt:lpstr>
      <vt:lpstr>IEEE P802.22b  Teleconferences</vt:lpstr>
      <vt:lpstr>Abstract</vt:lpstr>
      <vt:lpstr>Agenda: Teleconference Mar.28th, 9:00 PM-10:00 PM EDT</vt:lpstr>
      <vt:lpstr>Introduction</vt:lpstr>
      <vt:lpstr>IEEE Patent Policy</vt:lpstr>
      <vt:lpstr>IEEE P802.22b 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1390</cp:revision>
  <cp:lastPrinted>1998-02-10T13:28:06Z</cp:lastPrinted>
  <dcterms:created xsi:type="dcterms:W3CDTF">2006-06-26T04:34:43Z</dcterms:created>
  <dcterms:modified xsi:type="dcterms:W3CDTF">2013-03-29T00:28:46Z</dcterms:modified>
</cp:coreProperties>
</file>