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548" r:id="rId2"/>
    <p:sldId id="558" r:id="rId3"/>
    <p:sldId id="559" r:id="rId4"/>
    <p:sldId id="560" r:id="rId5"/>
    <p:sldId id="561" r:id="rId6"/>
    <p:sldId id="562" r:id="rId7"/>
    <p:sldId id="563" r:id="rId8"/>
    <p:sldId id="544" r:id="rId9"/>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522" y="-4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91938" cy="276999"/>
          </a:xfrm>
        </p:spPr>
        <p:txBody>
          <a:bodyPr/>
          <a:lstStyle>
            <a:lvl1pPr>
              <a:defRPr/>
            </a:lvl1pPr>
          </a:lstStyle>
          <a:p>
            <a:pPr>
              <a:defRPr/>
            </a:pPr>
            <a:r>
              <a:rPr lang="en-US" altLang="ko-KR" dirty="0" smtClean="0"/>
              <a:t>Mar.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91938" cy="276999"/>
          </a:xfrm>
        </p:spPr>
        <p:txBody>
          <a:bodyPr/>
          <a:lstStyle>
            <a:lvl1pPr>
              <a:defRPr/>
            </a:lvl1pPr>
          </a:lstStyle>
          <a:p>
            <a:pPr>
              <a:defRPr/>
            </a:pPr>
            <a:r>
              <a:rPr lang="en-US" altLang="ko-KR" dirty="0" smtClean="0"/>
              <a:t>Mar.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4897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Feb.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22-13-0035-00-000b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2126" y="162880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2013-3-07</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174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Mar. 07, 2013 IEEE 802.22b teleconference.</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Mar.7th, 8:00 PM-9:00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Modified Sheet Format for Technical </a:t>
            </a:r>
            <a:r>
              <a:rPr lang="en-US" altLang="ja-JP" dirty="0" smtClean="0">
                <a:ea typeface="ＭＳ Ｐゴシック" pitchFamily="50" charset="-128"/>
              </a:rPr>
              <a:t>Items </a:t>
            </a:r>
            <a:r>
              <a:rPr lang="en-US" altLang="ja-JP" dirty="0" smtClean="0">
                <a:ea typeface="ＭＳ Ｐゴシック" pitchFamily="50" charset="-128"/>
              </a:rPr>
              <a:t>(22-13-0036-00-000b) </a:t>
            </a:r>
          </a:p>
          <a:p>
            <a:pPr lvl="1"/>
            <a:r>
              <a:rPr lang="en-US" altLang="ja-JP" dirty="0" smtClean="0">
                <a:ea typeface="ＭＳ Ｐゴシック" pitchFamily="50" charset="-128"/>
              </a:rPr>
              <a:t>22b Network configuration and Definitions (22-13-0037-00-000b)</a:t>
            </a: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Mar. 7th, 2013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P802.22b </a:t>
            </a:r>
            <a:r>
              <a:rPr lang="en-US" altLang="ja-JP" dirty="0" smtClean="0">
                <a:ea typeface="ＭＳ Ｐゴシック" charset="-128"/>
              </a:rPr>
              <a:t>Discussion Items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Modified Sheet Format for Technical Items </a:t>
            </a:r>
            <a:endParaRPr lang="en-US" altLang="ja-JP" dirty="0" smtClean="0">
              <a:ea typeface="ＭＳ Ｐゴシック" pitchFamily="50" charset="-128"/>
            </a:endParaRPr>
          </a:p>
          <a:p>
            <a:pPr lvl="1"/>
            <a:r>
              <a:rPr lang="en-US" altLang="ja-JP" dirty="0" smtClean="0">
                <a:ea typeface="ＭＳ Ｐゴシック" pitchFamily="50" charset="-128"/>
              </a:rPr>
              <a:t>(</a:t>
            </a:r>
            <a:r>
              <a:rPr lang="en-US" altLang="ja-JP" dirty="0" smtClean="0">
                <a:ea typeface="ＭＳ Ｐゴシック" pitchFamily="50" charset="-128"/>
              </a:rPr>
              <a:t>22-13-0036-00-000b) </a:t>
            </a:r>
          </a:p>
          <a:p>
            <a:r>
              <a:rPr lang="en-US" altLang="ja-JP" dirty="0" smtClean="0">
                <a:ea typeface="ＭＳ Ｐゴシック" pitchFamily="50" charset="-128"/>
              </a:rPr>
              <a:t>22b Network configuration and Definitions </a:t>
            </a:r>
            <a:endParaRPr lang="en-US" altLang="ja-JP" dirty="0" smtClean="0">
              <a:ea typeface="ＭＳ Ｐゴシック" pitchFamily="50" charset="-128"/>
            </a:endParaRPr>
          </a:p>
          <a:p>
            <a:pPr lvl="1"/>
            <a:r>
              <a:rPr lang="en-US" altLang="ja-JP" dirty="0" smtClean="0">
                <a:ea typeface="ＭＳ Ｐゴシック" pitchFamily="50" charset="-128"/>
              </a:rPr>
              <a:t>(</a:t>
            </a:r>
            <a:r>
              <a:rPr lang="en-US" altLang="ja-JP" dirty="0" smtClean="0">
                <a:ea typeface="ＭＳ Ｐゴシック" pitchFamily="50" charset="-128"/>
              </a:rPr>
              <a:t>22-13-0037-00-000b)</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Note</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Technical Editors </a:t>
            </a:r>
          </a:p>
          <a:p>
            <a:pPr lvl="1"/>
            <a:r>
              <a:rPr kumimoji="1" lang="en-US" altLang="ja-JP" sz="2400" dirty="0" smtClean="0"/>
              <a:t>MAC : </a:t>
            </a:r>
          </a:p>
          <a:p>
            <a:pPr lvl="2"/>
            <a:r>
              <a:rPr kumimoji="1" lang="en-US" altLang="ja-JP" dirty="0" smtClean="0"/>
              <a:t>Dr. </a:t>
            </a:r>
            <a:r>
              <a:rPr kumimoji="1" lang="en-US" altLang="ja-JP" dirty="0" err="1" smtClean="0"/>
              <a:t>Pyo</a:t>
            </a:r>
            <a:r>
              <a:rPr kumimoji="1" lang="en-US" altLang="ja-JP" dirty="0" smtClean="0"/>
              <a:t> (NICT)</a:t>
            </a:r>
          </a:p>
          <a:p>
            <a:pPr lvl="2"/>
            <a:r>
              <a:rPr kumimoji="1" lang="en-US" altLang="ja-JP" dirty="0" smtClean="0"/>
              <a:t>Dr. </a:t>
            </a:r>
            <a:r>
              <a:rPr kumimoji="1" lang="en-US" altLang="ja-JP" dirty="0" err="1" smtClean="0"/>
              <a:t>Ko</a:t>
            </a:r>
            <a:r>
              <a:rPr kumimoji="1" lang="en-US" altLang="ja-JP" dirty="0" smtClean="0"/>
              <a:t> (ETRI)</a:t>
            </a:r>
          </a:p>
          <a:p>
            <a:pPr lvl="1"/>
            <a:r>
              <a:rPr kumimoji="1" lang="en-US" altLang="ja-JP" sz="2400" dirty="0" smtClean="0"/>
              <a:t>PHY </a:t>
            </a:r>
          </a:p>
          <a:p>
            <a:pPr lvl="2"/>
            <a:r>
              <a:rPr kumimoji="1" lang="en-US" altLang="ja-JP" dirty="0" smtClean="0"/>
              <a:t>Dr. Hwang (ETRI)</a:t>
            </a:r>
          </a:p>
          <a:p>
            <a:pPr lvl="2"/>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Mar.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323528" y="685800"/>
            <a:ext cx="8568952" cy="1066800"/>
          </a:xfrm>
        </p:spPr>
        <p:txBody>
          <a:bodyPr/>
          <a:lstStyle/>
          <a:p>
            <a:r>
              <a:rPr lang="en-US" sz="2800" dirty="0" smtClean="0">
                <a:latin typeface="Times New Roman" charset="0"/>
              </a:rPr>
              <a:t>Appendix: 802.22b </a:t>
            </a:r>
            <a:r>
              <a:rPr lang="en-US" sz="2800" dirty="0">
                <a:latin typeface="Times New Roman" charset="0"/>
              </a:rPr>
              <a:t>Task Group </a:t>
            </a:r>
            <a:r>
              <a:rPr lang="en-US" sz="2800" dirty="0" smtClean="0">
                <a:latin typeface="Times New Roman" charset="0"/>
              </a:rPr>
              <a:t>Updated Timeline </a:t>
            </a:r>
            <a:endParaRPr lang="en-US" sz="2800" dirty="0">
              <a:latin typeface="Times New Roman" charset="0"/>
            </a:endParaRPr>
          </a:p>
        </p:txBody>
      </p:sp>
      <p:graphicFrame>
        <p:nvGraphicFramePr>
          <p:cNvPr id="4" name="Table 3"/>
          <p:cNvGraphicFramePr>
            <a:graphicFrameLocks noGrp="1"/>
          </p:cNvGraphicFramePr>
          <p:nvPr>
            <p:extLst>
              <p:ext uri="{D42A27DB-BD31-4B8C-83A1-F6EECF244321}">
                <p14:modId xmlns="" xmlns:p14="http://schemas.microsoft.com/office/powerpoint/2010/main" val="3432144068"/>
              </p:ext>
            </p:extLst>
          </p:nvPr>
        </p:nvGraphicFramePr>
        <p:xfrm>
          <a:off x="381000" y="1600200"/>
          <a:ext cx="8381997" cy="4468323"/>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xfrm>
            <a:off x="6982600" y="6475413"/>
            <a:ext cx="1561325"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dirty="0" smtClean="0"/>
              <a:t>Chang-woo </a:t>
            </a:r>
            <a:r>
              <a:rPr lang="en-US" altLang="ko-KR" sz="1200" dirty="0" err="1" smtClean="0"/>
              <a:t>Pyo</a:t>
            </a:r>
            <a:r>
              <a:rPr lang="en-US" altLang="ko-KR" sz="1200" dirty="0" smtClean="0"/>
              <a:t> (NICT)</a:t>
            </a:r>
            <a:endParaRPr lang="en-US" altLang="ko-KR" sz="120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
        <p:nvSpPr>
          <p:cNvPr id="3" name="Date Placeholder 2"/>
          <p:cNvSpPr>
            <a:spLocks noGrp="1"/>
          </p:cNvSpPr>
          <p:nvPr>
            <p:ph type="dt" sz="half" idx="10"/>
          </p:nvPr>
        </p:nvSpPr>
        <p:spPr>
          <a:xfrm>
            <a:off x="696913" y="334189"/>
            <a:ext cx="993862" cy="276999"/>
          </a:xfrm>
        </p:spPr>
        <p:txBody>
          <a:bodyPr/>
          <a:lstStyle/>
          <a:p>
            <a:pPr>
              <a:defRPr/>
            </a:pPr>
            <a:r>
              <a:rPr lang="en-US" altLang="ko-KR" dirty="0" smtClean="0"/>
              <a:t>Mar. 2013</a:t>
            </a:r>
            <a:endParaRPr lang="en-US" altLang="ko-K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33997</TotalTime>
  <Words>402</Words>
  <Application>Microsoft Office PowerPoint</Application>
  <PresentationFormat>画面に合わせる (4:3)</PresentationFormat>
  <Paragraphs>267</Paragraphs>
  <Slides>8</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802-22b-Submission</vt:lpstr>
      <vt:lpstr>Document</vt:lpstr>
      <vt:lpstr>IEEE P802.22b  Teleconferences</vt:lpstr>
      <vt:lpstr>Abstract</vt:lpstr>
      <vt:lpstr>Agenda: Teleconference Mar.7th, 8:00 PM-9:00 PM EDT</vt:lpstr>
      <vt:lpstr>Introduction</vt:lpstr>
      <vt:lpstr>IEEE Patent Policy</vt:lpstr>
      <vt:lpstr>IEEE P802.22b Discussion Items</vt:lpstr>
      <vt:lpstr>Note</vt:lpstr>
      <vt:lpstr>Appendix: 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1387</cp:revision>
  <cp:lastPrinted>1998-02-10T13:28:06Z</cp:lastPrinted>
  <dcterms:created xsi:type="dcterms:W3CDTF">2006-06-26T04:34:43Z</dcterms:created>
  <dcterms:modified xsi:type="dcterms:W3CDTF">2013-03-07T09:12:30Z</dcterms:modified>
</cp:coreProperties>
</file>