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48" r:id="rId2"/>
    <p:sldId id="558" r:id="rId3"/>
    <p:sldId id="559" r:id="rId4"/>
    <p:sldId id="560" r:id="rId5"/>
    <p:sldId id="561" r:id="rId6"/>
    <p:sldId id="562" r:id="rId7"/>
    <p:sldId id="563" r:id="rId8"/>
    <p:sldId id="544"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22" y="-4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4897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Feb.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22-13-0035-00-000b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2013-3-07</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Mar. 07, 2013 IEEE 802.22b teleconference.</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Mar.7th, 8:00 PM-9:00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Modified Sheet Format for Technical </a:t>
            </a:r>
            <a:r>
              <a:rPr lang="en-US" altLang="ja-JP" dirty="0" smtClean="0">
                <a:ea typeface="ＭＳ Ｐゴシック" pitchFamily="50" charset="-128"/>
              </a:rPr>
              <a:t>Items </a:t>
            </a:r>
            <a:r>
              <a:rPr lang="en-US" altLang="ja-JP" dirty="0" smtClean="0">
                <a:ea typeface="ＭＳ Ｐゴシック" pitchFamily="50" charset="-128"/>
              </a:rPr>
              <a:t>(22-13-0036-00-000b) </a:t>
            </a:r>
          </a:p>
          <a:p>
            <a:pPr lvl="1"/>
            <a:r>
              <a:rPr lang="en-US" altLang="ja-JP" dirty="0" smtClean="0">
                <a:ea typeface="ＭＳ Ｐゴシック" pitchFamily="50" charset="-128"/>
              </a:rPr>
              <a:t>22b Network configuration and Definitions (22-13-0037-00-000b)</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Mar. 7th,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a:t>
            </a:r>
            <a:r>
              <a:rPr lang="en-US" altLang="ja-JP" dirty="0" smtClean="0">
                <a:ea typeface="ＭＳ Ｐゴシック" charset="-128"/>
              </a:rPr>
              <a:t>Discussion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Modified Sheet Format for Technical Items </a:t>
            </a:r>
            <a:endParaRPr lang="en-US" altLang="ja-JP" dirty="0" smtClean="0">
              <a:ea typeface="ＭＳ Ｐゴシック" pitchFamily="50" charset="-128"/>
            </a:endParaRPr>
          </a:p>
          <a:p>
            <a:pPr lvl="1"/>
            <a:r>
              <a:rPr lang="en-US" altLang="ja-JP" dirty="0" smtClean="0">
                <a:ea typeface="ＭＳ Ｐゴシック" pitchFamily="50" charset="-128"/>
              </a:rPr>
              <a:t>(</a:t>
            </a:r>
            <a:r>
              <a:rPr lang="en-US" altLang="ja-JP" dirty="0" smtClean="0">
                <a:ea typeface="ＭＳ Ｐゴシック" pitchFamily="50" charset="-128"/>
              </a:rPr>
              <a:t>22-13-0036-00-000b) </a:t>
            </a:r>
          </a:p>
          <a:p>
            <a:r>
              <a:rPr lang="en-US" altLang="ja-JP" dirty="0" smtClean="0">
                <a:ea typeface="ＭＳ Ｐゴシック" pitchFamily="50" charset="-128"/>
              </a:rPr>
              <a:t>22b Network configuration and Definitions </a:t>
            </a:r>
            <a:endParaRPr lang="en-US" altLang="ja-JP" dirty="0" smtClean="0">
              <a:ea typeface="ＭＳ Ｐゴシック" pitchFamily="50" charset="-128"/>
            </a:endParaRPr>
          </a:p>
          <a:p>
            <a:pPr lvl="1"/>
            <a:r>
              <a:rPr lang="en-US" altLang="ja-JP" dirty="0" smtClean="0">
                <a:ea typeface="ＭＳ Ｐゴシック" pitchFamily="50" charset="-128"/>
              </a:rPr>
              <a:t>(</a:t>
            </a:r>
            <a:r>
              <a:rPr lang="en-US" altLang="ja-JP" dirty="0" smtClean="0">
                <a:ea typeface="ＭＳ Ｐゴシック" pitchFamily="50" charset="-128"/>
              </a:rPr>
              <a:t>22-13-0037-00-000b)</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Note</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Technical Editors </a:t>
            </a:r>
          </a:p>
          <a:p>
            <a:pPr lvl="1"/>
            <a:r>
              <a:rPr kumimoji="1" lang="en-US" altLang="ja-JP" sz="2400" dirty="0" smtClean="0"/>
              <a:t>MAC : </a:t>
            </a:r>
          </a:p>
          <a:p>
            <a:pPr lvl="2"/>
            <a:r>
              <a:rPr kumimoji="1" lang="en-US" altLang="ja-JP" dirty="0" smtClean="0"/>
              <a:t>Dr. </a:t>
            </a:r>
            <a:r>
              <a:rPr kumimoji="1" lang="en-US" altLang="ja-JP" dirty="0" err="1" smtClean="0"/>
              <a:t>Pyo</a:t>
            </a:r>
            <a:r>
              <a:rPr kumimoji="1" lang="en-US" altLang="ja-JP" dirty="0" smtClean="0"/>
              <a:t> (NICT)</a:t>
            </a:r>
          </a:p>
          <a:p>
            <a:pPr lvl="2"/>
            <a:r>
              <a:rPr kumimoji="1" lang="en-US" altLang="ja-JP" dirty="0" smtClean="0"/>
              <a:t>Dr. </a:t>
            </a:r>
            <a:r>
              <a:rPr kumimoji="1" lang="en-US" altLang="ja-JP" dirty="0" err="1" smtClean="0"/>
              <a:t>Ko</a:t>
            </a:r>
            <a:r>
              <a:rPr kumimoji="1" lang="en-US" altLang="ja-JP" dirty="0" smtClean="0"/>
              <a:t> (ETRI)</a:t>
            </a:r>
          </a:p>
          <a:p>
            <a:pPr lvl="1"/>
            <a:r>
              <a:rPr kumimoji="1" lang="en-US" altLang="ja-JP" sz="2400" dirty="0" smtClean="0"/>
              <a:t>PHY </a:t>
            </a:r>
          </a:p>
          <a:p>
            <a:pPr lvl="2"/>
            <a:r>
              <a:rPr kumimoji="1" lang="en-US" altLang="ja-JP" dirty="0" smtClean="0"/>
              <a:t>Dr. Hwang (ETRI)</a:t>
            </a:r>
          </a:p>
          <a:p>
            <a:pPr lvl="2"/>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3" name="Date Placeholder 2"/>
          <p:cNvSpPr>
            <a:spLocks noGrp="1"/>
          </p:cNvSpPr>
          <p:nvPr>
            <p:ph type="dt" sz="half" idx="10"/>
          </p:nvPr>
        </p:nvSpPr>
        <p:spPr>
          <a:xfrm>
            <a:off x="696913" y="334189"/>
            <a:ext cx="993862" cy="276999"/>
          </a:xfrm>
        </p:spPr>
        <p:txBody>
          <a:bodyPr/>
          <a:lstStyle/>
          <a:p>
            <a:pPr>
              <a:defRPr/>
            </a:pPr>
            <a:r>
              <a:rPr lang="en-US" altLang="ko-KR" dirty="0" smtClean="0"/>
              <a:t>Mar. 2013</a:t>
            </a:r>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33997</TotalTime>
  <Words>402</Words>
  <Application>Microsoft Office PowerPoint</Application>
  <PresentationFormat>画面に合わせる (4:3)</PresentationFormat>
  <Paragraphs>267</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Mar.7th, 8:00 PM-9:00 PM EDT</vt:lpstr>
      <vt:lpstr>Introduction</vt:lpstr>
      <vt:lpstr>IEEE Patent Policy</vt:lpstr>
      <vt:lpstr>IEEE P802.22b Discussion Items</vt:lpstr>
      <vt:lpstr>Note</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1387</cp:revision>
  <cp:lastPrinted>1998-02-10T13:28:06Z</cp:lastPrinted>
  <dcterms:created xsi:type="dcterms:W3CDTF">2006-06-26T04:34:43Z</dcterms:created>
  <dcterms:modified xsi:type="dcterms:W3CDTF">2013-03-07T09:12:30Z</dcterms:modified>
</cp:coreProperties>
</file>