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8" r:id="rId3"/>
    <p:sldId id="559" r:id="rId4"/>
    <p:sldId id="560" r:id="rId5"/>
    <p:sldId id="561" r:id="rId6"/>
    <p:sldId id="556" r:id="rId7"/>
    <p:sldId id="562" r:id="rId8"/>
    <p:sldId id="563"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22-13-0028-00-000b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2013-2-21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a:t>
            </a:r>
            <a:r>
              <a:rPr lang="en-US" altLang="ja-JP" dirty="0" smtClean="0">
                <a:ea typeface="ＭＳ Ｐゴシック" pitchFamily="50" charset="-128"/>
              </a:rPr>
              <a:t>21, </a:t>
            </a:r>
            <a:r>
              <a:rPr lang="en-US" altLang="ja-JP" dirty="0" smtClean="0">
                <a:ea typeface="ＭＳ Ｐゴシック" pitchFamily="50" charset="-128"/>
              </a:rPr>
              <a:t>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14, 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Technical Items (</a:t>
            </a:r>
            <a:r>
              <a:rPr lang="en-US" altLang="ja-JP" b="1" dirty="0" smtClean="0"/>
              <a:t>22-13-0027-00-000b)</a:t>
            </a:r>
            <a:endParaRPr lang="en-US" altLang="ja-JP" dirty="0" smtClean="0">
              <a:ea typeface="ＭＳ Ｐゴシック" pitchFamily="50" charset="-128"/>
            </a:endParaRPr>
          </a:p>
          <a:p>
            <a:r>
              <a:rPr lang="en-US" altLang="ja-JP" dirty="0" smtClean="0">
                <a:ea typeface="ＭＳ Ｐゴシック" charset="-128"/>
              </a:rPr>
              <a:t>Any </a:t>
            </a:r>
            <a:r>
              <a:rPr lang="en-US" altLang="ja-JP" dirty="0" smtClean="0">
                <a:ea typeface="ＭＳ Ｐゴシック" charset="-128"/>
              </a:rPr>
              <a:t>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a:t>
            </a:r>
            <a:r>
              <a:rPr lang="en-US" altLang="ja-JP" sz="2000" dirty="0" smtClean="0">
                <a:ea typeface="ＭＳ Ｐゴシック" pitchFamily="50" charset="-128"/>
              </a:rPr>
              <a:t>21,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Working Document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Initial Working Document: 22-13-0020-00-000b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Technical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22b </a:t>
            </a:r>
            <a:r>
              <a:rPr lang="en-US" altLang="ja-JP" dirty="0" smtClean="0"/>
              <a:t>PHY </a:t>
            </a:r>
            <a:r>
              <a:rPr lang="en-US" altLang="ja-JP" dirty="0" smtClean="0"/>
              <a:t>Technical Items: </a:t>
            </a:r>
            <a:r>
              <a:rPr lang="en-US" altLang="ja-JP" dirty="0" smtClean="0"/>
              <a:t>22-13-0027-00-000b</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Note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Technical Editors </a:t>
            </a:r>
          </a:p>
          <a:p>
            <a:pPr lvl="1"/>
            <a:r>
              <a:rPr kumimoji="1" lang="en-US" altLang="ja-JP" sz="2400" dirty="0" smtClean="0"/>
              <a:t>MAC : </a:t>
            </a:r>
          </a:p>
          <a:p>
            <a:pPr lvl="2"/>
            <a:r>
              <a:rPr kumimoji="1" lang="en-US" altLang="ja-JP" dirty="0" smtClean="0"/>
              <a:t>Dr. </a:t>
            </a:r>
            <a:r>
              <a:rPr kumimoji="1" lang="en-US" altLang="ja-JP" dirty="0" err="1" smtClean="0"/>
              <a:t>Pyo</a:t>
            </a:r>
            <a:r>
              <a:rPr kumimoji="1" lang="en-US" altLang="ja-JP" dirty="0" smtClean="0"/>
              <a:t> (NICT)</a:t>
            </a:r>
          </a:p>
          <a:p>
            <a:pPr lvl="2"/>
            <a:r>
              <a:rPr kumimoji="1" lang="en-US" altLang="ja-JP" dirty="0" smtClean="0"/>
              <a:t>Dr. </a:t>
            </a:r>
            <a:r>
              <a:rPr kumimoji="1" lang="en-US" altLang="ja-JP" dirty="0" err="1" smtClean="0"/>
              <a:t>Ko</a:t>
            </a:r>
            <a:r>
              <a:rPr kumimoji="1" lang="en-US" altLang="ja-JP" dirty="0" smtClean="0"/>
              <a:t> (ETRI)</a:t>
            </a:r>
          </a:p>
          <a:p>
            <a:pPr lvl="1"/>
            <a:r>
              <a:rPr kumimoji="1" lang="en-US" altLang="ja-JP" sz="2400" dirty="0" smtClean="0"/>
              <a:t>PHY </a:t>
            </a:r>
          </a:p>
          <a:p>
            <a:pPr lvl="2"/>
            <a:r>
              <a:rPr kumimoji="1" lang="en-US" altLang="ja-JP" dirty="0" smtClean="0"/>
              <a:t>Dr. Hwang (ETRI)</a:t>
            </a:r>
          </a:p>
          <a:p>
            <a:pPr lvl="2"/>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Feb. 21, 8:00 PM-9:00 PM EDT (Feb. 22, 10:00 AM-11:00 AM JPT)</a:t>
            </a:r>
            <a:endParaRPr kumimoji="1" lang="ja-JP" altLang="en-US" sz="2800" dirty="0" smtClean="0"/>
          </a:p>
          <a:p>
            <a:r>
              <a:rPr lang="en-US" altLang="ja-JP" sz="2800" dirty="0" smtClean="0">
                <a:ea typeface="ＭＳ Ｐゴシック" charset="-128"/>
              </a:rPr>
              <a:t>Feb. 28, 8:00 PM-9:00 PM EDT (Mar. 1, 10:00 AM-11:00 AM JPT)</a:t>
            </a:r>
          </a:p>
          <a:p>
            <a:r>
              <a:rPr lang="en-US" altLang="ja-JP" sz="2800" dirty="0" smtClean="0">
                <a:ea typeface="ＭＳ Ｐゴシック" charset="-128"/>
              </a:rPr>
              <a:t>Mar. 7, 8:00 PM-9:00 PM EDT (Mar. 8, 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33634</TotalTime>
  <Words>464</Words>
  <Application>Microsoft Office PowerPoint</Application>
  <PresentationFormat>画面に合わせる (4:3)</PresentationFormat>
  <Paragraphs>275</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802-22b-Submission</vt:lpstr>
      <vt:lpstr>Document</vt:lpstr>
      <vt:lpstr>IEEE P802.22b  Teleconferences</vt:lpstr>
      <vt:lpstr>Abstract</vt:lpstr>
      <vt:lpstr>Agenda: Teleconference Feb. 14, 8:00 PM-9:00 PM EDT</vt:lpstr>
      <vt:lpstr>Introduction</vt:lpstr>
      <vt:lpstr>IEEE Patent Policy</vt:lpstr>
      <vt:lpstr>IEEE P802.22b Working Document</vt:lpstr>
      <vt:lpstr>IEEE P802.22b Technical Items</vt:lpstr>
      <vt:lpstr>Note</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1382</cp:revision>
  <cp:lastPrinted>1998-02-10T13:28:06Z</cp:lastPrinted>
  <dcterms:created xsi:type="dcterms:W3CDTF">2006-06-26T04:34:43Z</dcterms:created>
  <dcterms:modified xsi:type="dcterms:W3CDTF">2013-02-21T08:56:18Z</dcterms:modified>
</cp:coreProperties>
</file>