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548" r:id="rId2"/>
    <p:sldId id="558" r:id="rId3"/>
    <p:sldId id="559" r:id="rId4"/>
    <p:sldId id="560" r:id="rId5"/>
    <p:sldId id="561" r:id="rId6"/>
    <p:sldId id="556" r:id="rId7"/>
    <p:sldId id="562" r:id="rId8"/>
    <p:sldId id="563" r:id="rId9"/>
    <p:sldId id="555" r:id="rId10"/>
    <p:sldId id="544" r:id="rId11"/>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522" y="-42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48978" cy="276999"/>
          </a:xfrm>
        </p:spPr>
        <p:txBody>
          <a:bodyPr/>
          <a:lstStyle>
            <a:lvl1pPr>
              <a:defRPr/>
            </a:lvl1pPr>
          </a:lstStyle>
          <a:p>
            <a:pPr>
              <a:defRPr/>
            </a:pPr>
            <a:r>
              <a:rPr lang="en-US" altLang="ko-KR" dirty="0" smtClean="0"/>
              <a:t>Feb.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48978" cy="276999"/>
          </a:xfrm>
        </p:spPr>
        <p:txBody>
          <a:bodyPr/>
          <a:lstStyle>
            <a:lvl1pPr>
              <a:defRPr/>
            </a:lvl1pPr>
          </a:lstStyle>
          <a:p>
            <a:pPr>
              <a:defRPr/>
            </a:pPr>
            <a:r>
              <a:rPr lang="en-US" altLang="ko-KR" dirty="0" smtClean="0"/>
              <a:t>Feb.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4897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Feb.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22-13-0028-00-000b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board/pat/pat-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IEEE P802.22b  </a:t>
            </a:r>
            <a:r>
              <a:rPr lang="en-US" altLang="ja-JP" dirty="0" smtClean="0">
                <a:ea typeface="ＭＳ Ｐゴシック" charset="-128"/>
              </a:rPr>
              <a:t>Teleconferences</a:t>
            </a:r>
            <a:endParaRPr kumimoji="1" lang="ja-JP" altLang="en-US" dirty="0"/>
          </a:p>
        </p:txBody>
      </p:sp>
      <p:sp>
        <p:nvSpPr>
          <p:cNvPr id="4" name="日付プレースホルダ 3"/>
          <p:cNvSpPr>
            <a:spLocks noGrp="1"/>
          </p:cNvSpPr>
          <p:nvPr>
            <p:ph type="dt" sz="half" idx="10"/>
          </p:nvPr>
        </p:nvSpPr>
        <p:spPr>
          <a:xfrm>
            <a:off x="696913" y="334189"/>
            <a:ext cx="948978" cy="276999"/>
          </a:xfrm>
        </p:spPr>
        <p:txBody>
          <a:bodyPr/>
          <a:lstStyle/>
          <a:p>
            <a:pPr>
              <a:defRPr/>
            </a:pPr>
            <a:r>
              <a:rPr lang="en-US" altLang="ko-KR" dirty="0" smtClean="0"/>
              <a:t>Feb.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752126" y="1628800"/>
            <a:ext cx="5244064"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a:t>
            </a:r>
            <a:r>
              <a:rPr lang="en-US" altLang="ko-KR" sz="1800" b="0" dirty="0" smtClean="0"/>
              <a:t>2013-2-21</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174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323528" y="685800"/>
            <a:ext cx="8568952" cy="1066800"/>
          </a:xfrm>
        </p:spPr>
        <p:txBody>
          <a:bodyPr/>
          <a:lstStyle/>
          <a:p>
            <a:r>
              <a:rPr lang="en-US" sz="2800" dirty="0" smtClean="0">
                <a:latin typeface="Times New Roman" charset="0"/>
              </a:rPr>
              <a:t>Appendix: 802.22b </a:t>
            </a:r>
            <a:r>
              <a:rPr lang="en-US" sz="2800" dirty="0">
                <a:latin typeface="Times New Roman" charset="0"/>
              </a:rPr>
              <a:t>Task Group </a:t>
            </a:r>
            <a:r>
              <a:rPr lang="en-US" sz="2800" dirty="0" smtClean="0">
                <a:latin typeface="Times New Roman" charset="0"/>
              </a:rPr>
              <a:t>Updated Timeline </a:t>
            </a:r>
            <a:endParaRPr lang="en-US" sz="2800" dirty="0">
              <a:latin typeface="Times New Roman" charset="0"/>
            </a:endParaRPr>
          </a:p>
        </p:txBody>
      </p:sp>
      <p:graphicFrame>
        <p:nvGraphicFramePr>
          <p:cNvPr id="4" name="Table 3"/>
          <p:cNvGraphicFramePr>
            <a:graphicFrameLocks noGrp="1"/>
          </p:cNvGraphicFramePr>
          <p:nvPr>
            <p:extLst>
              <p:ext uri="{D42A27DB-BD31-4B8C-83A1-F6EECF244321}">
                <p14:modId xmlns="" xmlns:p14="http://schemas.microsoft.com/office/powerpoint/2010/main" val="3432144068"/>
              </p:ext>
            </p:extLst>
          </p:nvPr>
        </p:nvGraphicFramePr>
        <p:xfrm>
          <a:off x="381000" y="1600200"/>
          <a:ext cx="8381997" cy="4468323"/>
        </p:xfrm>
        <a:graphic>
          <a:graphicData uri="http://schemas.openxmlformats.org/drawingml/2006/table">
            <a:tbl>
              <a:tblPr/>
              <a:tblGrid>
                <a:gridCol w="3179126"/>
                <a:gridCol w="218321"/>
                <a:gridCol w="257567"/>
                <a:gridCol w="255114"/>
                <a:gridCol w="257569"/>
                <a:gridCol w="262474"/>
                <a:gridCol w="370430"/>
                <a:gridCol w="348308"/>
                <a:gridCol w="255114"/>
                <a:gridCol w="257567"/>
                <a:gridCol w="257569"/>
                <a:gridCol w="255114"/>
                <a:gridCol w="461169"/>
                <a:gridCol w="257567"/>
                <a:gridCol w="257569"/>
                <a:gridCol w="255114"/>
                <a:gridCol w="257567"/>
                <a:gridCol w="257569"/>
                <a:gridCol w="461169"/>
              </a:tblGrid>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2012</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2013</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2014</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r>
              <a:tr h="3219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Task Group formed</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Process document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Functional Requirements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Call for Proposals issued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Selection Criteria</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90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Technical/Informative Contributions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438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Proposal presentations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Baseline proposal selected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Draft for 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2</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nd</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 and recirculation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Sponsor ballot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Comment Resolution and recirculation</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RevCom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NesCom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 Approval</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r>
            </a:tbl>
          </a:graphicData>
        </a:graphic>
      </p:graphicFrame>
      <p:sp>
        <p:nvSpPr>
          <p:cNvPr id="21874" name="바닥글 개체 틀 4"/>
          <p:cNvSpPr>
            <a:spLocks noGrp="1"/>
          </p:cNvSpPr>
          <p:nvPr>
            <p:ph type="ftr" sz="quarter" idx="11"/>
          </p:nvPr>
        </p:nvSpPr>
        <p:spPr>
          <a:xfrm>
            <a:off x="6982600" y="6475413"/>
            <a:ext cx="1561325"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dirty="0" smtClean="0"/>
              <a:t>Chang-woo </a:t>
            </a:r>
            <a:r>
              <a:rPr lang="en-US" altLang="ko-KR" sz="1200" dirty="0" err="1" smtClean="0"/>
              <a:t>Pyo</a:t>
            </a:r>
            <a:r>
              <a:rPr lang="en-US" altLang="ko-KR" sz="1200" dirty="0" smtClean="0"/>
              <a:t> (NICT)</a:t>
            </a:r>
            <a:endParaRPr lang="en-US" altLang="ko-KR" sz="120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sp>
        <p:nvSpPr>
          <p:cNvPr id="3" name="Date Placeholder 2"/>
          <p:cNvSpPr>
            <a:spLocks noGrp="1"/>
          </p:cNvSpPr>
          <p:nvPr>
            <p:ph type="dt" sz="half" idx="10"/>
          </p:nvPr>
        </p:nvSpPr>
        <p:spPr>
          <a:xfrm>
            <a:off x="696913" y="334189"/>
            <a:ext cx="993862" cy="276999"/>
          </a:xfrm>
        </p:spPr>
        <p:txBody>
          <a:bodyPr/>
          <a:lstStyle/>
          <a:p>
            <a:pPr>
              <a:defRPr/>
            </a:pPr>
            <a:r>
              <a:rPr lang="en-US" altLang="ko-KR" dirty="0" smtClean="0"/>
              <a:t>June 2012</a:t>
            </a:r>
            <a:endParaRPr lang="en-US" altLang="ko-K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This presentation is the agenda for the Feb. </a:t>
            </a:r>
            <a:r>
              <a:rPr lang="en-US" altLang="ja-JP" dirty="0" smtClean="0">
                <a:ea typeface="ＭＳ Ｐゴシック" pitchFamily="50" charset="-128"/>
              </a:rPr>
              <a:t>21, </a:t>
            </a:r>
            <a:r>
              <a:rPr lang="en-US" altLang="ja-JP" dirty="0" smtClean="0">
                <a:ea typeface="ＭＳ Ｐゴシック" pitchFamily="50" charset="-128"/>
              </a:rPr>
              <a:t>2013 IEEE 802.22b teleconference.</a:t>
            </a:r>
          </a:p>
          <a:p>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Feb.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Agenda: Teleconference</a:t>
            </a:r>
            <a:br>
              <a:rPr lang="en-US" altLang="ja-JP" dirty="0" smtClean="0">
                <a:ea typeface="ＭＳ Ｐゴシック" charset="-128"/>
              </a:rPr>
            </a:br>
            <a:r>
              <a:rPr lang="en-US" altLang="ja-JP" dirty="0" smtClean="0">
                <a:ea typeface="ＭＳ Ｐゴシック" charset="-128"/>
              </a:rPr>
              <a:t>Feb. 14, 8:00 PM-9:00 PM EDT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Introduction (1min)</a:t>
            </a:r>
          </a:p>
          <a:p>
            <a:r>
              <a:rPr lang="en-US" altLang="ja-JP" dirty="0" smtClean="0">
                <a:ea typeface="ＭＳ Ｐゴシック" charset="-128"/>
              </a:rPr>
              <a:t>IEEE patent policy (1min)</a:t>
            </a:r>
          </a:p>
          <a:p>
            <a:r>
              <a:rPr lang="en-US" altLang="ja-JP" dirty="0" smtClean="0">
                <a:ea typeface="ＭＳ Ｐゴシック" pitchFamily="50" charset="-128"/>
              </a:rPr>
              <a:t>Issues to discuss</a:t>
            </a:r>
          </a:p>
          <a:p>
            <a:pPr lvl="1"/>
            <a:r>
              <a:rPr lang="en-US" altLang="ja-JP" dirty="0" smtClean="0">
                <a:ea typeface="ＭＳ Ｐゴシック" pitchFamily="50" charset="-128"/>
              </a:rPr>
              <a:t>MAC Technical Items (</a:t>
            </a:r>
            <a:r>
              <a:rPr lang="en-US" altLang="ja-JP" b="1" dirty="0" smtClean="0"/>
              <a:t>22-13-0027-00-000b)</a:t>
            </a:r>
            <a:endParaRPr lang="en-US" altLang="ja-JP" dirty="0" smtClean="0">
              <a:ea typeface="ＭＳ Ｐゴシック" pitchFamily="50" charset="-128"/>
            </a:endParaRPr>
          </a:p>
          <a:p>
            <a:r>
              <a:rPr lang="en-US" altLang="ja-JP" dirty="0" smtClean="0">
                <a:ea typeface="ＭＳ Ｐゴシック" charset="-128"/>
              </a:rPr>
              <a:t>Any </a:t>
            </a:r>
            <a:r>
              <a:rPr lang="en-US" altLang="ja-JP" dirty="0" smtClean="0">
                <a:ea typeface="ＭＳ Ｐゴシック" charset="-128"/>
              </a:rPr>
              <a:t>other business</a:t>
            </a:r>
          </a:p>
          <a:p>
            <a:r>
              <a:rPr lang="en-US" altLang="ja-JP" dirty="0" smtClean="0">
                <a:ea typeface="ＭＳ Ｐゴシック" charset="-128"/>
              </a:rPr>
              <a:t>Adjourn (1min)</a:t>
            </a:r>
          </a:p>
          <a:p>
            <a:endParaRPr kumimoji="1" lang="ja-JP" altLang="en-US" sz="1800"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Feb.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Feb. </a:t>
            </a:r>
            <a:r>
              <a:rPr lang="en-US" altLang="ja-JP" sz="2000" dirty="0" smtClean="0">
                <a:ea typeface="ＭＳ Ｐゴシック" pitchFamily="50" charset="-128"/>
              </a:rPr>
              <a:t>21, </a:t>
            </a:r>
            <a:r>
              <a:rPr lang="en-US" altLang="ja-JP" sz="2000" dirty="0" smtClean="0">
                <a:ea typeface="ＭＳ Ｐゴシック" pitchFamily="50" charset="-128"/>
              </a:rPr>
              <a:t>2013 teleconference</a:t>
            </a:r>
          </a:p>
          <a:p>
            <a:r>
              <a:rPr lang="en-US" altLang="ja-JP" sz="2000" dirty="0" smtClean="0">
                <a:ea typeface="ＭＳ Ｐゴシック" pitchFamily="50" charset="-128"/>
              </a:rPr>
              <a:t>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endParaRPr lang="en-US" altLang="ja-JP" dirty="0" smtClean="0">
              <a:ea typeface="ＭＳ Ｐゴシック" pitchFamily="50" charset="-128"/>
            </a:endParaRP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Feb.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Patent Policy</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ea typeface="ＭＳ Ｐゴシック" charset="-128"/>
                <a:hlinkClick r:id="rId2"/>
              </a:rPr>
              <a:t>http://standards.ieee.org/board/pat/pat-slideset.pdf</a:t>
            </a:r>
            <a:endParaRPr lang="en-US" altLang="ja-JP"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Feb.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P802.22b Working Document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Initial Working Document: 22-13-0020-00-000b</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Feb.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P802.22b Technical Items</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22b </a:t>
            </a:r>
            <a:r>
              <a:rPr lang="en-US" altLang="ja-JP" dirty="0" smtClean="0"/>
              <a:t>PHY </a:t>
            </a:r>
            <a:r>
              <a:rPr lang="en-US" altLang="ja-JP" dirty="0" smtClean="0"/>
              <a:t>Technical Items: </a:t>
            </a:r>
            <a:r>
              <a:rPr lang="en-US" altLang="ja-JP" dirty="0" smtClean="0"/>
              <a:t>22-13-0027-00-000b</a:t>
            </a:r>
            <a:endParaRPr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Feb.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Note</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Technical Editors </a:t>
            </a:r>
          </a:p>
          <a:p>
            <a:pPr lvl="1"/>
            <a:r>
              <a:rPr kumimoji="1" lang="en-US" altLang="ja-JP" sz="2400" dirty="0" smtClean="0"/>
              <a:t>MAC : </a:t>
            </a:r>
          </a:p>
          <a:p>
            <a:pPr lvl="2"/>
            <a:r>
              <a:rPr kumimoji="1" lang="en-US" altLang="ja-JP" dirty="0" smtClean="0"/>
              <a:t>Dr. </a:t>
            </a:r>
            <a:r>
              <a:rPr kumimoji="1" lang="en-US" altLang="ja-JP" dirty="0" err="1" smtClean="0"/>
              <a:t>Pyo</a:t>
            </a:r>
            <a:r>
              <a:rPr kumimoji="1" lang="en-US" altLang="ja-JP" dirty="0" smtClean="0"/>
              <a:t> (NICT)</a:t>
            </a:r>
          </a:p>
          <a:p>
            <a:pPr lvl="2"/>
            <a:r>
              <a:rPr kumimoji="1" lang="en-US" altLang="ja-JP" dirty="0" smtClean="0"/>
              <a:t>Dr. </a:t>
            </a:r>
            <a:r>
              <a:rPr kumimoji="1" lang="en-US" altLang="ja-JP" dirty="0" err="1" smtClean="0"/>
              <a:t>Ko</a:t>
            </a:r>
            <a:r>
              <a:rPr kumimoji="1" lang="en-US" altLang="ja-JP" dirty="0" smtClean="0"/>
              <a:t> (ETRI)</a:t>
            </a:r>
          </a:p>
          <a:p>
            <a:pPr lvl="1"/>
            <a:r>
              <a:rPr kumimoji="1" lang="en-US" altLang="ja-JP" sz="2400" dirty="0" smtClean="0"/>
              <a:t>PHY </a:t>
            </a:r>
          </a:p>
          <a:p>
            <a:pPr lvl="2"/>
            <a:r>
              <a:rPr kumimoji="1" lang="en-US" altLang="ja-JP" dirty="0" smtClean="0"/>
              <a:t>Dr. Hwang (ETRI)</a:t>
            </a:r>
          </a:p>
          <a:p>
            <a:pPr lvl="2"/>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Feb.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Next Teleconference</a:t>
            </a:r>
            <a:endParaRPr kumimoji="1" lang="ja-JP" altLang="en-US" dirty="0"/>
          </a:p>
        </p:txBody>
      </p:sp>
      <p:sp>
        <p:nvSpPr>
          <p:cNvPr id="3" name="コンテンツ プレースホルダ 2"/>
          <p:cNvSpPr>
            <a:spLocks noGrp="1"/>
          </p:cNvSpPr>
          <p:nvPr>
            <p:ph idx="1"/>
          </p:nvPr>
        </p:nvSpPr>
        <p:spPr/>
        <p:txBody>
          <a:bodyPr/>
          <a:lstStyle/>
          <a:p>
            <a:r>
              <a:rPr lang="en-US" altLang="ja-JP" sz="2800" dirty="0" smtClean="0">
                <a:ea typeface="ＭＳ Ｐゴシック" charset="-128"/>
              </a:rPr>
              <a:t>Feb. 21, 8:00 PM-9:00 PM EDT (Feb. 22, 10:00 AM-11:00 AM JPT)</a:t>
            </a:r>
            <a:endParaRPr kumimoji="1" lang="ja-JP" altLang="en-US" sz="2800" dirty="0" smtClean="0"/>
          </a:p>
          <a:p>
            <a:r>
              <a:rPr lang="en-US" altLang="ja-JP" sz="2800" dirty="0" smtClean="0">
                <a:ea typeface="ＭＳ Ｐゴシック" charset="-128"/>
              </a:rPr>
              <a:t>Feb. 28, 8:00 PM-9:00 PM EDT (Mar. 1, 10:00 AM-11:00 AM JPT)</a:t>
            </a:r>
          </a:p>
          <a:p>
            <a:r>
              <a:rPr lang="en-US" altLang="ja-JP" sz="2800" dirty="0" smtClean="0">
                <a:ea typeface="ＭＳ Ｐゴシック" charset="-128"/>
              </a:rPr>
              <a:t>Mar. 7, 8:00 PM-9:00 PM EDT (Mar. 8, 10:00 AM-11:00 AM JPT)</a:t>
            </a:r>
            <a:endParaRPr kumimoji="1" lang="ja-JP" altLang="en-US" sz="2800" dirty="0" smtClean="0"/>
          </a:p>
          <a:p>
            <a:endParaRPr kumimoji="1" lang="ja-JP" altLang="en-US" sz="2800" dirty="0" smtClean="0"/>
          </a:p>
        </p:txBody>
      </p:sp>
      <p:sp>
        <p:nvSpPr>
          <p:cNvPr id="4" name="日付プレースホルダ 3"/>
          <p:cNvSpPr>
            <a:spLocks noGrp="1"/>
          </p:cNvSpPr>
          <p:nvPr>
            <p:ph type="dt" sz="half" idx="10"/>
          </p:nvPr>
        </p:nvSpPr>
        <p:spPr/>
        <p:txBody>
          <a:bodyPr/>
          <a:lstStyle/>
          <a:p>
            <a:pPr>
              <a:defRPr/>
            </a:pPr>
            <a:r>
              <a:rPr lang="en-US" altLang="ko-KR" smtClean="0"/>
              <a:t>Dec.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33634</TotalTime>
  <Words>464</Words>
  <Application>Microsoft Office PowerPoint</Application>
  <PresentationFormat>画面に合わせる (4:3)</PresentationFormat>
  <Paragraphs>275</Paragraphs>
  <Slides>10</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10</vt:i4>
      </vt:variant>
    </vt:vector>
  </HeadingPairs>
  <TitlesOfParts>
    <vt:vector size="12" baseType="lpstr">
      <vt:lpstr>802-22b-Submission</vt:lpstr>
      <vt:lpstr>Document</vt:lpstr>
      <vt:lpstr>IEEE P802.22b  Teleconferences</vt:lpstr>
      <vt:lpstr>Abstract</vt:lpstr>
      <vt:lpstr>Agenda: Teleconference Feb. 14, 8:00 PM-9:00 PM EDT</vt:lpstr>
      <vt:lpstr>Introduction</vt:lpstr>
      <vt:lpstr>IEEE Patent Policy</vt:lpstr>
      <vt:lpstr>IEEE P802.22b Working Document</vt:lpstr>
      <vt:lpstr>IEEE P802.22b Technical Items</vt:lpstr>
      <vt:lpstr>Note</vt:lpstr>
      <vt:lpstr>Next Teleconference</vt:lpstr>
      <vt:lpstr>Appendix: 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1382</cp:revision>
  <cp:lastPrinted>1998-02-10T13:28:06Z</cp:lastPrinted>
  <dcterms:created xsi:type="dcterms:W3CDTF">2006-06-26T04:34:43Z</dcterms:created>
  <dcterms:modified xsi:type="dcterms:W3CDTF">2013-02-21T08:56:18Z</dcterms:modified>
</cp:coreProperties>
</file>