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548" r:id="rId2"/>
    <p:sldId id="558" r:id="rId3"/>
    <p:sldId id="559" r:id="rId4"/>
    <p:sldId id="560" r:id="rId5"/>
    <p:sldId id="561" r:id="rId6"/>
    <p:sldId id="556" r:id="rId7"/>
    <p:sldId id="557" r:id="rId8"/>
    <p:sldId id="562" r:id="rId9"/>
    <p:sldId id="563" r:id="rId10"/>
    <p:sldId id="555" r:id="rId11"/>
    <p:sldId id="544" r:id="rId12"/>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12" y="-14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48978" cy="276999"/>
          </a:xfrm>
        </p:spPr>
        <p:txBody>
          <a:bodyPr/>
          <a:lstStyle>
            <a:lvl1pPr>
              <a:defRPr/>
            </a:lvl1pPr>
          </a:lstStyle>
          <a:p>
            <a:pPr>
              <a:defRPr/>
            </a:pPr>
            <a:r>
              <a:rPr lang="en-US" altLang="ko-KR" dirty="0" smtClean="0"/>
              <a:t>Feb.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48978" cy="276999"/>
          </a:xfrm>
        </p:spPr>
        <p:txBody>
          <a:bodyPr/>
          <a:lstStyle>
            <a:lvl1pPr>
              <a:defRPr/>
            </a:lvl1pPr>
          </a:lstStyle>
          <a:p>
            <a:pPr>
              <a:defRPr/>
            </a:pPr>
            <a:r>
              <a:rPr lang="en-US" altLang="ko-KR" dirty="0" smtClean="0"/>
              <a:t>Feb.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89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Feb.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22-13-0023-01-000b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2013-2-14</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Teleconference</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ea typeface="ＭＳ Ｐゴシック" charset="-128"/>
              </a:rPr>
              <a:t>Feb. 21, 8:00 PM-9:00 PM EDT (Feb. 22, 10:00 AM-11:00 AM JPT)</a:t>
            </a:r>
            <a:endParaRPr kumimoji="1" lang="ja-JP" altLang="en-US" sz="2800" dirty="0" smtClean="0"/>
          </a:p>
          <a:p>
            <a:r>
              <a:rPr lang="en-US" altLang="ja-JP" sz="2800" dirty="0" smtClean="0">
                <a:ea typeface="ＭＳ Ｐゴシック" charset="-128"/>
              </a:rPr>
              <a:t>Feb. 28, 8:00 PM-9:00 PM EDT (Mar. 1, 10:00 AM-11:00 AM JPT)</a:t>
            </a:r>
          </a:p>
          <a:p>
            <a:r>
              <a:rPr lang="en-US" altLang="ja-JP" sz="2800" dirty="0" smtClean="0">
                <a:ea typeface="ＭＳ Ｐゴシック" charset="-128"/>
              </a:rPr>
              <a:t>Mar. 7, 8:00 PM-9:00 PM EDT (Mar. 8, 10:00 AM-11:00 AM JPT)</a:t>
            </a:r>
            <a:endParaRPr kumimoji="1" lang="ja-JP" altLang="en-US" sz="2800" dirty="0" smtClean="0"/>
          </a:p>
          <a:p>
            <a:endParaRPr kumimoji="1" lang="ja-JP" altLang="en-US" sz="2800" dirty="0" smtClean="0"/>
          </a:p>
        </p:txBody>
      </p:sp>
      <p:sp>
        <p:nvSpPr>
          <p:cNvPr id="4" name="日付プレースホルダ 3"/>
          <p:cNvSpPr>
            <a:spLocks noGrp="1"/>
          </p:cNvSpPr>
          <p:nvPr>
            <p:ph type="dt" sz="half" idx="10"/>
          </p:nvPr>
        </p:nvSpPr>
        <p:spPr/>
        <p:txBody>
          <a:bodyPr/>
          <a:lstStyle/>
          <a:p>
            <a:pPr>
              <a:defRPr/>
            </a:pPr>
            <a:r>
              <a:rPr lang="en-US" altLang="ko-KR" smtClean="0"/>
              <a:t>Dec.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3" name="Date Placeholder 2"/>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Feb. 14, 2013 IEEE 802.22b teleconference.</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Feb. 14, 8:00 PM-9:00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Initial Working Document (</a:t>
            </a:r>
            <a:r>
              <a:rPr lang="en-US" altLang="ja-JP" b="1" dirty="0" smtClean="0">
                <a:ea typeface="ＭＳ Ｐゴシック" pitchFamily="50" charset="-128"/>
              </a:rPr>
              <a:t>22-13-0020-00-000b</a:t>
            </a:r>
            <a:r>
              <a:rPr lang="en-US" altLang="ja-JP" dirty="0" smtClean="0">
                <a:ea typeface="ＭＳ Ｐゴシック" pitchFamily="50" charset="-128"/>
              </a:rPr>
              <a:t>)</a:t>
            </a:r>
          </a:p>
          <a:p>
            <a:pPr lvl="1"/>
            <a:r>
              <a:rPr lang="en-US" altLang="ja-JP" dirty="0" smtClean="0">
                <a:ea typeface="ＭＳ Ｐゴシック" pitchFamily="50" charset="-128"/>
              </a:rPr>
              <a:t>Future Action for improving  Working Document</a:t>
            </a:r>
          </a:p>
          <a:p>
            <a:pPr lvl="1"/>
            <a:r>
              <a:rPr lang="en-US" altLang="ja-JP" dirty="0" smtClean="0">
                <a:ea typeface="ＭＳ Ｐゴシック" pitchFamily="50" charset="-128"/>
              </a:rPr>
              <a:t>MAC Technical Contents (</a:t>
            </a:r>
            <a:r>
              <a:rPr lang="en-US" altLang="ja-JP" b="1" dirty="0" smtClean="0"/>
              <a:t>22-13-0024-00-000b)</a:t>
            </a:r>
            <a:endParaRPr lang="en-US" altLang="ja-JP" dirty="0" smtClean="0">
              <a:ea typeface="ＭＳ Ｐゴシック" pitchFamily="50" charset="-128"/>
            </a:endParaRP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Feb. 14,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Working Document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Initial Working Document: 22-13-0020-00-000b</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ea typeface="ＭＳ Ｐゴシック" pitchFamily="50" charset="-128"/>
              </a:rPr>
              <a:t>Future Action for improving  Working Document</a:t>
            </a:r>
          </a:p>
        </p:txBody>
      </p:sp>
      <p:sp>
        <p:nvSpPr>
          <p:cNvPr id="3" name="コンテンツ プレースホルダ 2"/>
          <p:cNvSpPr>
            <a:spLocks noGrp="1"/>
          </p:cNvSpPr>
          <p:nvPr>
            <p:ph idx="1"/>
          </p:nvPr>
        </p:nvSpPr>
        <p:spPr/>
        <p:txBody>
          <a:bodyPr/>
          <a:lstStyle/>
          <a:p>
            <a:r>
              <a:rPr kumimoji="1" lang="en-US" altLang="ja-JP" dirty="0" smtClean="0"/>
              <a:t>List-up Technical Items for Working Documents </a:t>
            </a:r>
          </a:p>
          <a:p>
            <a:pPr lvl="1"/>
            <a:r>
              <a:rPr kumimoji="1" lang="en-US" altLang="ja-JP" dirty="0" smtClean="0"/>
              <a:t>List-up Technical Items at first, and goes to details</a:t>
            </a:r>
          </a:p>
          <a:p>
            <a:pPr lvl="1"/>
            <a:r>
              <a:rPr kumimoji="1" lang="en-US" altLang="ja-JP" dirty="0" smtClean="0"/>
              <a:t>For the next </a:t>
            </a:r>
            <a:r>
              <a:rPr kumimoji="1" lang="en-US" altLang="ja-JP" dirty="0" err="1" smtClean="0"/>
              <a:t>telecon</a:t>
            </a:r>
            <a:r>
              <a:rPr kumimoji="1" lang="en-US" altLang="ja-JP" dirty="0" smtClean="0"/>
              <a:t>. agenda, clarify the technical items </a:t>
            </a:r>
          </a:p>
          <a:p>
            <a:r>
              <a:rPr kumimoji="1" lang="en-US" altLang="ja-JP" dirty="0" smtClean="0"/>
              <a:t>Contents &amp; Descriptions for Technical Items</a:t>
            </a:r>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Technical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22b MAC Technical Items: 22-13-0024-00-000b</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Note</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Technical Editors </a:t>
            </a:r>
          </a:p>
          <a:p>
            <a:pPr lvl="1"/>
            <a:r>
              <a:rPr kumimoji="1" lang="en-US" altLang="ja-JP" sz="2400" dirty="0" smtClean="0"/>
              <a:t>MAC : </a:t>
            </a:r>
          </a:p>
          <a:p>
            <a:pPr lvl="2"/>
            <a:r>
              <a:rPr kumimoji="1" lang="en-US" altLang="ja-JP" dirty="0" smtClean="0"/>
              <a:t>Dr. </a:t>
            </a:r>
            <a:r>
              <a:rPr kumimoji="1" lang="en-US" altLang="ja-JP" dirty="0" err="1" smtClean="0"/>
              <a:t>Pyo</a:t>
            </a:r>
            <a:r>
              <a:rPr kumimoji="1" lang="en-US" altLang="ja-JP" dirty="0" smtClean="0"/>
              <a:t> (NICT)</a:t>
            </a:r>
          </a:p>
          <a:p>
            <a:pPr lvl="2"/>
            <a:r>
              <a:rPr kumimoji="1" lang="en-US" altLang="ja-JP" dirty="0" smtClean="0"/>
              <a:t>Dr. </a:t>
            </a:r>
            <a:r>
              <a:rPr kumimoji="1" lang="en-US" altLang="ja-JP" dirty="0" err="1" smtClean="0"/>
              <a:t>Ko</a:t>
            </a:r>
            <a:r>
              <a:rPr kumimoji="1" lang="en-US" altLang="ja-JP" dirty="0" smtClean="0"/>
              <a:t> (ETRI)</a:t>
            </a:r>
          </a:p>
          <a:p>
            <a:pPr lvl="1"/>
            <a:r>
              <a:rPr kumimoji="1" lang="en-US" altLang="ja-JP" sz="2400" dirty="0" smtClean="0"/>
              <a:t>PHY </a:t>
            </a:r>
          </a:p>
          <a:p>
            <a:pPr lvl="2"/>
            <a:r>
              <a:rPr kumimoji="1" lang="en-US" altLang="ja-JP" dirty="0" smtClean="0"/>
              <a:t>Dr. Hwang (ETRI)</a:t>
            </a:r>
          </a:p>
          <a:p>
            <a:pPr lvl="2"/>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33629</TotalTime>
  <Words>525</Words>
  <Application>Microsoft Office PowerPoint</Application>
  <PresentationFormat>画面に合わせる (4:3)</PresentationFormat>
  <Paragraphs>285</Paragraphs>
  <Slides>11</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802-22b-Submission</vt:lpstr>
      <vt:lpstr>Document</vt:lpstr>
      <vt:lpstr>IEEE P802.22b  Teleconferences</vt:lpstr>
      <vt:lpstr>Abstract</vt:lpstr>
      <vt:lpstr>Agenda: Teleconference Feb. 14, 8:00 PM-9:00 PM EDT</vt:lpstr>
      <vt:lpstr>Introduction</vt:lpstr>
      <vt:lpstr>IEEE Patent Policy</vt:lpstr>
      <vt:lpstr>IEEE P802.22b Working Document</vt:lpstr>
      <vt:lpstr>Future Action for improving  Working Document</vt:lpstr>
      <vt:lpstr>IEEE P802.22b Technical Items</vt:lpstr>
      <vt:lpstr>Note</vt:lpstr>
      <vt:lpstr>Next Teleconference</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1380</cp:revision>
  <cp:lastPrinted>1998-02-10T13:28:06Z</cp:lastPrinted>
  <dcterms:created xsi:type="dcterms:W3CDTF">2006-06-26T04:34:43Z</dcterms:created>
  <dcterms:modified xsi:type="dcterms:W3CDTF">2013-02-15T02:06:40Z</dcterms:modified>
</cp:coreProperties>
</file>