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97" r:id="rId18"/>
    <p:sldId id="596" r:id="rId19"/>
    <p:sldId id="588" r:id="rId20"/>
    <p:sldId id="598" r:id="rId21"/>
    <p:sldId id="599" r:id="rId22"/>
    <p:sldId id="573" r:id="rId23"/>
    <p:sldId id="574" r:id="rId24"/>
    <p:sldId id="583" r:id="rId25"/>
    <p:sldId id="544" r:id="rId2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50" d="100"/>
          <a:sy n="50" d="100"/>
        </p:scale>
        <p:origin x="-55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Jan.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Jan.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22-13-0009-00-000b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Jan. 2013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2013-1-15</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Jan. 802.22b agenda as contained in 22-13-0008-00-000b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Zhang </a:t>
            </a:r>
            <a:r>
              <a:rPr lang="en-US" altLang="ja-JP" dirty="0" err="1" smtClean="0"/>
              <a:t>Xin</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Jan. 15</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November</a:t>
            </a:r>
          </a:p>
          <a:p>
            <a:r>
              <a:rPr lang="en-US" altLang="ja-JP" dirty="0" smtClean="0"/>
              <a:t>Approve minutes from November</a:t>
            </a:r>
          </a:p>
          <a:p>
            <a:r>
              <a:rPr lang="en-US" altLang="ja-JP" dirty="0" smtClean="0"/>
              <a:t>Time slot for Presentation</a:t>
            </a:r>
          </a:p>
          <a:p>
            <a:r>
              <a:rPr lang="en-US" altLang="ja-JP" dirty="0" smtClean="0"/>
              <a:t>Schedule Discussion</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November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November meeting review</a:t>
            </a:r>
          </a:p>
          <a:p>
            <a:pPr lvl="1"/>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28</a:t>
            </a:r>
          </a:p>
          <a:p>
            <a:pPr lvl="1"/>
            <a:r>
              <a:rPr kumimoji="1" lang="en-US" altLang="ja-JP" dirty="0" smtClean="0"/>
              <a:t>5 Proposals are received</a:t>
            </a:r>
          </a:p>
          <a:p>
            <a:pPr lvl="2"/>
            <a:r>
              <a:rPr lang="en-US" altLang="ja-JP" sz="2000" dirty="0" smtClean="0"/>
              <a:t>1.Hiroshi Harada (NICT) – 90/r3</a:t>
            </a:r>
          </a:p>
          <a:p>
            <a:pPr lvl="2"/>
            <a:r>
              <a:rPr lang="en-US" altLang="ja-JP" sz="2000" dirty="0" smtClean="0"/>
              <a:t>2.Mody </a:t>
            </a:r>
            <a:r>
              <a:rPr lang="en-US" altLang="ja-JP" sz="2000" dirty="0" err="1" smtClean="0"/>
              <a:t>Apurva</a:t>
            </a:r>
            <a:r>
              <a:rPr lang="en-US" altLang="ja-JP" sz="2000" dirty="0" smtClean="0"/>
              <a:t> (BAE systems)  - 89/r0</a:t>
            </a:r>
          </a:p>
          <a:p>
            <a:pPr lvl="2"/>
            <a:r>
              <a:rPr lang="en-US" altLang="ja-JP" sz="2000" dirty="0" smtClean="0"/>
              <a:t>3.Toh </a:t>
            </a:r>
            <a:r>
              <a:rPr lang="en-US" altLang="ja-JP" sz="2000" dirty="0" err="1" smtClean="0"/>
              <a:t>Keat</a:t>
            </a:r>
            <a:r>
              <a:rPr lang="en-US" altLang="ja-JP" sz="2000" dirty="0" smtClean="0"/>
              <a:t> </a:t>
            </a:r>
            <a:r>
              <a:rPr lang="en-US" altLang="ja-JP" sz="2000" dirty="0" err="1" smtClean="0"/>
              <a:t>Beng</a:t>
            </a:r>
            <a:r>
              <a:rPr lang="en-US" altLang="ja-JP" sz="2000" dirty="0" smtClean="0"/>
              <a:t> (Hitachi Kokusai Electric Inc.)  - 87/r0</a:t>
            </a:r>
          </a:p>
          <a:p>
            <a:pPr lvl="2"/>
            <a:r>
              <a:rPr lang="en-US" altLang="ja-JP" sz="2000" dirty="0" smtClean="0"/>
              <a:t>4.Shigenobu Sasaki (Niigata University) – 91/r1</a:t>
            </a:r>
          </a:p>
          <a:p>
            <a:pPr lvl="2"/>
            <a:r>
              <a:rPr lang="en-US" altLang="ja-JP" sz="2000" dirty="0" smtClean="0"/>
              <a:t>5.Sunghyun Hwang (ETRI) – 88/r0, 86/r0</a:t>
            </a:r>
          </a:p>
          <a:p>
            <a:pPr lvl="1"/>
            <a:r>
              <a:rPr lang="en-US" altLang="ja-JP" dirty="0" smtClean="0">
                <a:ea typeface="ＭＳ Ｐゴシック" pitchFamily="34" charset="-128"/>
              </a:rPr>
              <a:t>1 Technical Contribution related to Proposal 1</a:t>
            </a:r>
          </a:p>
          <a:p>
            <a:pPr lvl="2"/>
            <a:r>
              <a:rPr lang="en-US" altLang="ja-JP" sz="2000" dirty="0" smtClean="0">
                <a:ea typeface="ＭＳ Ｐゴシック" pitchFamily="34" charset="-128"/>
              </a:rPr>
              <a:t>Zhang </a:t>
            </a:r>
            <a:r>
              <a:rPr lang="en-US" altLang="ja-JP" sz="2000" dirty="0" err="1" smtClean="0">
                <a:ea typeface="ＭＳ Ｐゴシック" pitchFamily="34" charset="-128"/>
              </a:rPr>
              <a:t>Xin</a:t>
            </a:r>
            <a:r>
              <a:rPr lang="en-US" altLang="ja-JP" sz="2000" dirty="0" smtClean="0">
                <a:ea typeface="ＭＳ Ｐゴシック" pitchFamily="34" charset="-128"/>
              </a:rPr>
              <a:t>  - 101/r0</a:t>
            </a:r>
          </a:p>
          <a:p>
            <a:endParaRPr lang="en-US" altLang="ja-JP" dirty="0" smtClean="0">
              <a:latin typeface="Times New Roman" charset="0"/>
            </a:endParaRPr>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November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Nov. 802.22b minutes as contained in 22-13-0003-00-000b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Sunghyun</a:t>
            </a:r>
            <a:r>
              <a:rPr lang="en-US" altLang="ja-JP" dirty="0" smtClean="0"/>
              <a:t> </a:t>
            </a:r>
            <a:r>
              <a:rPr lang="en-US" altLang="ja-JP" dirty="0" smtClean="0"/>
              <a:t>Hwang </a:t>
            </a:r>
            <a:endParaRPr lang="en-US" altLang="ja-JP" dirty="0" smtClean="0"/>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a:xfrm>
            <a:off x="685800" y="1700808"/>
            <a:ext cx="7772400" cy="4114800"/>
          </a:xfrm>
        </p:spPr>
        <p:txBody>
          <a:bodyPr/>
          <a:lstStyle/>
          <a:p>
            <a:r>
              <a:rPr lang="en-US" altLang="ja-JP" dirty="0" smtClean="0"/>
              <a:t>Motion to approve 802.22b conference call minutes for </a:t>
            </a:r>
            <a:r>
              <a:rPr lang="en-US" altLang="ja-JP" u="sng" dirty="0" smtClean="0"/>
              <a:t>Dec. </a:t>
            </a:r>
            <a:r>
              <a:rPr lang="en-US" altLang="ja-JP" u="sng" dirty="0" smtClean="0"/>
              <a:t>20 </a:t>
            </a:r>
            <a:r>
              <a:rPr lang="en-US" altLang="ja-JP" u="sng" dirty="0" smtClean="0"/>
              <a:t>2012, </a:t>
            </a:r>
          </a:p>
          <a:p>
            <a:pPr>
              <a:buNone/>
            </a:pPr>
            <a:r>
              <a:rPr lang="en-US" altLang="ja-JP" dirty="0" smtClean="0"/>
              <a:t>	as contained in </a:t>
            </a:r>
            <a:r>
              <a:rPr lang="en-US" altLang="ja-JP" dirty="0" smtClean="0"/>
              <a:t>22-13-0004-01-000b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Toh</a:t>
            </a:r>
            <a:r>
              <a:rPr lang="en-US" altLang="ja-JP" dirty="0" smtClean="0"/>
              <a:t> </a:t>
            </a:r>
            <a:r>
              <a:rPr lang="en-US" altLang="ja-JP" dirty="0" err="1" smtClean="0"/>
              <a:t>Keat</a:t>
            </a:r>
            <a:r>
              <a:rPr lang="en-US" altLang="ja-JP" dirty="0" smtClean="0"/>
              <a:t> </a:t>
            </a:r>
            <a:r>
              <a:rPr lang="en-US" altLang="ja-JP" dirty="0" err="1" smtClean="0"/>
              <a:t>Beng</a:t>
            </a:r>
            <a:r>
              <a:rPr lang="en-US" altLang="ja-JP" dirty="0" smtClean="0"/>
              <a:t> </a:t>
            </a:r>
            <a:endParaRPr lang="en-US" altLang="ja-JP" dirty="0" smtClean="0"/>
          </a:p>
          <a:p>
            <a:endParaRPr kumimoji="1"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 2"/>
          <p:cNvSpPr>
            <a:spLocks noGrp="1"/>
          </p:cNvSpPr>
          <p:nvPr>
            <p:ph idx="1"/>
          </p:nvPr>
        </p:nvSpPr>
        <p:spPr>
          <a:xfrm>
            <a:off x="685800" y="1772816"/>
            <a:ext cx="7772400" cy="4536504"/>
          </a:xfrm>
        </p:spPr>
        <p:txBody>
          <a:bodyPr/>
          <a:lstStyle/>
          <a:p>
            <a:endParaRPr kumimoji="1" lang="ja-JP" altLang="en-US" sz="1800" dirty="0" smtClean="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8" name="表 7"/>
          <p:cNvGraphicFramePr>
            <a:graphicFrameLocks noGrp="1"/>
          </p:cNvGraphicFramePr>
          <p:nvPr/>
        </p:nvGraphicFramePr>
        <p:xfrm>
          <a:off x="1115616" y="2348880"/>
          <a:ext cx="7128792" cy="2346960"/>
        </p:xfrm>
        <a:graphic>
          <a:graphicData uri="http://schemas.openxmlformats.org/drawingml/2006/table">
            <a:tbl>
              <a:tblPr firstRow="1" bandRow="1">
                <a:tableStyleId>{073A0DAA-6AF3-43AB-8588-CEC1D06C72B9}</a:tableStyleId>
              </a:tblPr>
              <a:tblGrid>
                <a:gridCol w="1296144"/>
                <a:gridCol w="4176464"/>
                <a:gridCol w="1656184"/>
              </a:tblGrid>
              <a:tr h="234026">
                <a:tc>
                  <a:txBody>
                    <a:bodyPr/>
                    <a:lstStyle/>
                    <a:p>
                      <a:pPr algn="ctr"/>
                      <a:endParaRPr kumimoji="1" lang="ja-JP" altLang="en-US" sz="1600" dirty="0"/>
                    </a:p>
                  </a:txBody>
                  <a:tcPr/>
                </a:tc>
                <a:tc>
                  <a:txBody>
                    <a:bodyPr/>
                    <a:lstStyle/>
                    <a:p>
                      <a:pPr algn="ctr"/>
                      <a:r>
                        <a:rPr kumimoji="1" lang="en-US" altLang="ja-JP" sz="1600" dirty="0" smtClean="0"/>
                        <a:t>Thursday</a:t>
                      </a:r>
                      <a:endParaRPr kumimoji="1" lang="ja-JP" altLang="en-US" sz="1600" dirty="0"/>
                    </a:p>
                  </a:txBody>
                  <a:tcPr/>
                </a:tc>
                <a:tc>
                  <a:txBody>
                    <a:bodyPr/>
                    <a:lstStyle/>
                    <a:p>
                      <a:pPr algn="ctr"/>
                      <a:r>
                        <a:rPr kumimoji="1" lang="en-US" altLang="ja-JP" sz="1600" dirty="0" smtClean="0"/>
                        <a:t>Time</a:t>
                      </a:r>
                      <a:endParaRPr kumimoji="1" lang="ja-JP" altLang="en-US" sz="1600" dirty="0"/>
                    </a:p>
                  </a:txBody>
                  <a:tcPr/>
                </a:tc>
              </a:tr>
              <a:tr h="234026">
                <a:tc rowSpan="2">
                  <a:txBody>
                    <a:bodyPr/>
                    <a:lstStyle/>
                    <a:p>
                      <a:pPr algn="ctr"/>
                      <a:r>
                        <a:rPr kumimoji="1" lang="en-US" altLang="ja-JP" sz="1600" dirty="0" smtClean="0"/>
                        <a:t>AM1</a:t>
                      </a:r>
                      <a:endParaRPr kumimoji="1" lang="ja-JP" altLang="en-US" sz="1600" dirty="0"/>
                    </a:p>
                  </a:txBody>
                  <a:tcPr/>
                </a:tc>
                <a:tc>
                  <a:txBody>
                    <a:bodyPr/>
                    <a:lstStyle/>
                    <a:p>
                      <a:r>
                        <a:rPr kumimoji="1" lang="en-US" altLang="ja-JP" sz="1600" dirty="0" err="1" smtClean="0"/>
                        <a:t>Oodo</a:t>
                      </a:r>
                      <a:r>
                        <a:rPr kumimoji="1" lang="en-US" altLang="ja-JP" sz="1600" baseline="0" dirty="0" smtClean="0"/>
                        <a:t> (NICT), Zhang </a:t>
                      </a:r>
                      <a:r>
                        <a:rPr kumimoji="1" lang="en-US" altLang="ja-JP" sz="1600" baseline="0" dirty="0" err="1" smtClean="0"/>
                        <a:t>Xin</a:t>
                      </a:r>
                      <a:r>
                        <a:rPr kumimoji="1" lang="en-US" altLang="ja-JP" sz="1600" baseline="0" dirty="0" smtClean="0"/>
                        <a:t> (NICT),</a:t>
                      </a:r>
                      <a:endParaRPr kumimoji="1" lang="ja-JP" altLang="en-US" sz="1600" dirty="0"/>
                    </a:p>
                  </a:txBody>
                  <a:tcPr/>
                </a:tc>
                <a:tc>
                  <a:txBody>
                    <a:bodyPr/>
                    <a:lstStyle/>
                    <a:p>
                      <a:r>
                        <a:rPr kumimoji="1" lang="en-US" altLang="ja-JP" sz="1600" dirty="0" smtClean="0"/>
                        <a:t>8:30 – 9:00</a:t>
                      </a:r>
                      <a:endParaRPr kumimoji="1" lang="ja-JP" altLang="en-US" sz="1600" dirty="0"/>
                    </a:p>
                  </a:txBody>
                  <a:tcPr/>
                </a:tc>
              </a:tr>
              <a:tr h="234026">
                <a:tc vMerge="1">
                  <a:txBody>
                    <a:bodyPr/>
                    <a:lstStyle/>
                    <a:p>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r>
                        <a:rPr kumimoji="1" lang="en-US" altLang="ja-JP" sz="1600" dirty="0" smtClean="0"/>
                        <a:t>9:00 – 10:00</a:t>
                      </a:r>
                      <a:endParaRPr kumimoji="1" lang="ja-JP" altLang="en-US" sz="1600" dirty="0"/>
                    </a:p>
                  </a:txBody>
                  <a:tcPr/>
                </a:tc>
              </a:tr>
              <a:tr h="234026">
                <a:tc rowSpan="2">
                  <a:txBody>
                    <a:bodyPr/>
                    <a:lstStyle/>
                    <a:p>
                      <a:pPr algn="ctr"/>
                      <a:r>
                        <a:rPr kumimoji="1" lang="en-US" altLang="ja-JP" sz="1600" dirty="0" smtClean="0"/>
                        <a:t>AM2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err="1" smtClean="0"/>
                        <a:t>Toh</a:t>
                      </a:r>
                      <a:r>
                        <a:rPr kumimoji="1" lang="en-US" altLang="ja-JP" sz="1600" dirty="0" smtClean="0"/>
                        <a:t> (Hitachi Kokusai Elec.)</a:t>
                      </a:r>
                      <a:endParaRPr kumimoji="1" lang="ja-JP" altLang="en-US" sz="1600" dirty="0" smtClean="0"/>
                    </a:p>
                  </a:txBody>
                  <a:tcPr/>
                </a:tc>
                <a:tc>
                  <a:txBody>
                    <a:bodyPr/>
                    <a:lstStyle/>
                    <a:p>
                      <a:r>
                        <a:rPr kumimoji="1" lang="en-US" altLang="ja-JP" sz="1600" dirty="0" smtClean="0"/>
                        <a:t>10:30 – 11:30</a:t>
                      </a:r>
                      <a:endParaRPr kumimoji="1" lang="ja-JP" altLang="en-US" sz="1600" dirty="0"/>
                    </a:p>
                  </a:txBody>
                  <a:tcPr/>
                </a:tc>
              </a:tr>
              <a:tr h="234026">
                <a:tc vMerge="1">
                  <a:txBody>
                    <a:bodyPr/>
                    <a:lstStyle/>
                    <a:p>
                      <a:endParaRPr kumimoji="1" lang="ja-JP" altLang="en-US" dirty="0"/>
                    </a:p>
                  </a:txBody>
                  <a:tcPr/>
                </a:tc>
                <a:tc>
                  <a:txBody>
                    <a:bodyPr/>
                    <a:lstStyle/>
                    <a:p>
                      <a:endParaRPr kumimoji="1" lang="ja-JP" altLang="en-US" sz="1600" dirty="0" smtClean="0"/>
                    </a:p>
                  </a:txBody>
                  <a:tcPr/>
                </a:tc>
                <a:tc>
                  <a:txBody>
                    <a:bodyPr/>
                    <a:lstStyle/>
                    <a:p>
                      <a:r>
                        <a:rPr kumimoji="1" lang="en-US" altLang="ja-JP" sz="1600" dirty="0" smtClean="0"/>
                        <a:t>11:30 – 12:30</a:t>
                      </a:r>
                      <a:endParaRPr kumimoji="1" lang="ja-JP" altLang="en-US" sz="1600" dirty="0"/>
                    </a:p>
                  </a:txBody>
                  <a:tcPr/>
                </a:tc>
              </a:tr>
              <a:tr h="234026">
                <a:tc rowSpan="2">
                  <a:txBody>
                    <a:bodyPr/>
                    <a:lstStyle/>
                    <a:p>
                      <a:pPr algn="ctr"/>
                      <a:r>
                        <a:rPr kumimoji="1" lang="en-US" altLang="ja-JP" sz="1600" dirty="0" smtClean="0"/>
                        <a:t>PM1</a:t>
                      </a:r>
                      <a:endParaRPr kumimoji="1" lang="ja-JP" altLang="en-US" sz="1600" dirty="0"/>
                    </a:p>
                  </a:txBody>
                  <a:tcPr/>
                </a:tc>
                <a:tc>
                  <a:txBody>
                    <a:bodyPr/>
                    <a:lstStyle/>
                    <a:p>
                      <a:r>
                        <a:rPr kumimoji="1" lang="en-US" altLang="ja-JP" sz="1600" dirty="0" smtClean="0"/>
                        <a:t>Discuss Future</a:t>
                      </a:r>
                      <a:r>
                        <a:rPr kumimoji="1" lang="en-US" altLang="ja-JP" sz="1600" baseline="0" dirty="0" smtClean="0"/>
                        <a:t> Schedule</a:t>
                      </a:r>
                      <a:endParaRPr kumimoji="1" lang="ja-JP" altLang="en-US" sz="1600" dirty="0"/>
                    </a:p>
                  </a:txBody>
                  <a:tcPr/>
                </a:tc>
                <a:tc>
                  <a:txBody>
                    <a:bodyPr/>
                    <a:lstStyle/>
                    <a:p>
                      <a:r>
                        <a:rPr kumimoji="1" lang="en-US" altLang="ja-JP" sz="1600" dirty="0" smtClean="0"/>
                        <a:t>13:30 – 14:30</a:t>
                      </a:r>
                      <a:endParaRPr kumimoji="1" lang="ja-JP" altLang="en-US" sz="1600" dirty="0"/>
                    </a:p>
                  </a:txBody>
                  <a:tcPr/>
                </a:tc>
              </a:tr>
              <a:tr h="234026">
                <a:tc vMerge="1">
                  <a:txBody>
                    <a:bodyPr/>
                    <a:lstStyle/>
                    <a:p>
                      <a:endParaRPr kumimoji="1" lang="ja-JP" altLang="en-US" dirty="0"/>
                    </a:p>
                  </a:txBody>
                  <a:tcPr/>
                </a:tc>
                <a:tc>
                  <a:txBody>
                    <a:bodyPr/>
                    <a:lstStyle/>
                    <a:p>
                      <a:endParaRPr kumimoji="1" lang="ja-JP" altLang="en-US" sz="1600" dirty="0"/>
                    </a:p>
                  </a:txBody>
                  <a:tcPr/>
                </a:tc>
                <a:tc>
                  <a:txBody>
                    <a:bodyPr/>
                    <a:lstStyle/>
                    <a:p>
                      <a:pPr algn="l"/>
                      <a:r>
                        <a:rPr kumimoji="1" lang="en-US" altLang="ja-JP" sz="1600" dirty="0" smtClean="0"/>
                        <a:t>14:30 – 15:30</a:t>
                      </a: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17 AM1</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17 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17 PM1</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January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
        <p:nvSpPr>
          <p:cNvPr id="8" name="コンテンツ プレースホルダ 2"/>
          <p:cNvSpPr txBox="1">
            <a:spLocks/>
          </p:cNvSpPr>
          <p:nvPr/>
        </p:nvSpPr>
        <p:spPr bwMode="auto">
          <a:xfrm>
            <a:off x="685800" y="1700808"/>
            <a:ext cx="7772400" cy="4395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a:buFont typeface="Arial" pitchFamily="34" charset="0"/>
              <a:buChar char="•"/>
            </a:pPr>
            <a:r>
              <a:rPr kumimoji="1" lang="en-US" altLang="ja-JP" sz="2400" dirty="0" smtClean="0"/>
              <a:t> </a:t>
            </a:r>
            <a:endParaRPr lang="en-US" altLang="ja-JP"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Jan., Interim Meeting in Vancouver</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b="1" dirty="0" smtClean="0">
                <a:ea typeface="ＭＳ Ｐゴシック" pitchFamily="50" charset="-128"/>
              </a:rPr>
              <a:t>open position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43686</TotalTime>
  <Words>1441</Words>
  <Application>Microsoft Office PowerPoint</Application>
  <PresentationFormat>画面に合わせる (4:3)</PresentationFormat>
  <Paragraphs>439</Paragraphs>
  <Slides>25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802-22-Submission</vt:lpstr>
      <vt:lpstr>Document</vt:lpstr>
      <vt:lpstr>IEEE P802.22b Jan.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Jan. 15th PM1</vt:lpstr>
      <vt:lpstr>Review from November</vt:lpstr>
      <vt:lpstr>November Minutes</vt:lpstr>
      <vt:lpstr>Review of Conference Calls</vt:lpstr>
      <vt:lpstr>Presentation</vt:lpstr>
      <vt:lpstr>Thursday Nov. 17 AM1</vt:lpstr>
      <vt:lpstr>Thursday Nov. 17 AM2</vt:lpstr>
      <vt:lpstr>Thursday Nov. 17 PM1</vt:lpstr>
      <vt:lpstr>Goals for January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1757</cp:revision>
  <cp:lastPrinted>1998-02-10T13:28:06Z</cp:lastPrinted>
  <dcterms:created xsi:type="dcterms:W3CDTF">2006-06-26T04:34:43Z</dcterms:created>
  <dcterms:modified xsi:type="dcterms:W3CDTF">2013-01-15T22:28:39Z</dcterms:modified>
</cp:coreProperties>
</file>